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2"/>
    <p:sldId id="327" r:id="rId3"/>
    <p:sldId id="351" r:id="rId4"/>
    <p:sldId id="296" r:id="rId5"/>
    <p:sldId id="346" r:id="rId6"/>
    <p:sldId id="347" r:id="rId7"/>
    <p:sldId id="348" r:id="rId8"/>
    <p:sldId id="349" r:id="rId9"/>
    <p:sldId id="335" r:id="rId10"/>
    <p:sldId id="352" r:id="rId11"/>
    <p:sldId id="344" r:id="rId12"/>
  </p:sldIdLst>
  <p:sldSz cx="24384000" cy="13716000"/>
  <p:notesSz cx="7102475" cy="9388475"/>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540"/>
    <a:srgbClr val="73872B"/>
    <a:srgbClr val="4AB1D0"/>
    <a:srgbClr val="CD91D9"/>
    <a:srgbClr val="EA953A"/>
    <a:srgbClr val="8B571F"/>
    <a:srgbClr val="F0B33D"/>
    <a:srgbClr val="DE501E"/>
    <a:srgbClr val="007FCC"/>
    <a:srgbClr val="FE8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7" autoAdjust="0"/>
    <p:restoredTop sz="40969" autoAdjust="0"/>
  </p:normalViewPr>
  <p:slideViewPr>
    <p:cSldViewPr snapToGrid="0">
      <p:cViewPr varScale="1">
        <p:scale>
          <a:sx n="14" d="100"/>
          <a:sy n="14" d="100"/>
        </p:scale>
        <p:origin x="1716" y="28"/>
      </p:cViewPr>
      <p:guideLst/>
    </p:cSldViewPr>
  </p:slideViewPr>
  <p:outlineViewPr>
    <p:cViewPr>
      <p:scale>
        <a:sx n="33" d="100"/>
        <a:sy n="33" d="100"/>
      </p:scale>
      <p:origin x="0" y="-3168"/>
    </p:cViewPr>
  </p:outlineViewPr>
  <p:notesTextViewPr>
    <p:cViewPr>
      <p:scale>
        <a:sx n="50" d="100"/>
        <a:sy n="50" d="100"/>
      </p:scale>
      <p:origin x="0" y="0"/>
    </p:cViewPr>
  </p:notesTextViewPr>
  <p:sorterViewPr>
    <p:cViewPr>
      <p:scale>
        <a:sx n="100" d="100"/>
        <a:sy n="100" d="100"/>
      </p:scale>
      <p:origin x="0" y="-2348"/>
    </p:cViewPr>
  </p:sorterViewPr>
  <p:notesViewPr>
    <p:cSldViewPr snapToGrid="0">
      <p:cViewPr>
        <p:scale>
          <a:sx n="50" d="100"/>
          <a:sy n="50" d="100"/>
        </p:scale>
        <p:origin x="181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2"/>
            <a:ext cx="3077739" cy="471054"/>
          </a:xfrm>
          <a:prstGeom prst="rect">
            <a:avLst/>
          </a:prstGeom>
        </p:spPr>
        <p:txBody>
          <a:bodyPr vert="horz" lIns="94229" tIns="47114" rIns="94229" bIns="47114" rtlCol="0"/>
          <a:lstStyle>
            <a:lvl1pPr algn="l">
              <a:defRPr sz="1200"/>
            </a:lvl1pPr>
          </a:lstStyle>
          <a:p>
            <a:endParaRPr lang="en-US" dirty="0"/>
          </a:p>
        </p:txBody>
      </p:sp>
      <p:sp>
        <p:nvSpPr>
          <p:cNvPr id="3" name="Symbol zastępczy daty 2"/>
          <p:cNvSpPr>
            <a:spLocks noGrp="1"/>
          </p:cNvSpPr>
          <p:nvPr>
            <p:ph type="dt" sz="quarter" idx="1"/>
          </p:nvPr>
        </p:nvSpPr>
        <p:spPr>
          <a:xfrm>
            <a:off x="4023094" y="2"/>
            <a:ext cx="3077739" cy="471054"/>
          </a:xfrm>
          <a:prstGeom prst="rect">
            <a:avLst/>
          </a:prstGeom>
        </p:spPr>
        <p:txBody>
          <a:bodyPr vert="horz" lIns="94229" tIns="47114" rIns="94229" bIns="47114" rtlCol="0"/>
          <a:lstStyle>
            <a:lvl1pPr algn="r">
              <a:defRPr sz="1200"/>
            </a:lvl1pPr>
          </a:lstStyle>
          <a:p>
            <a:fld id="{72944F8C-4040-4EA7-9A1A-B7D8E64EDD40}" type="datetimeFigureOut">
              <a:rPr lang="en-US" smtClean="0"/>
              <a:t>11/13/2018</a:t>
            </a:fld>
            <a:endParaRPr lang="en-US" dirty="0"/>
          </a:p>
        </p:txBody>
      </p:sp>
      <p:sp>
        <p:nvSpPr>
          <p:cNvPr id="4" name="Symbol zastępczy stopki 3"/>
          <p:cNvSpPr>
            <a:spLocks noGrp="1"/>
          </p:cNvSpPr>
          <p:nvPr>
            <p:ph type="ftr" sz="quarter" idx="2"/>
          </p:nvPr>
        </p:nvSpPr>
        <p:spPr>
          <a:xfrm>
            <a:off x="2"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ymbol zastępczy numeru slajdu 4"/>
          <p:cNvSpPr>
            <a:spLocks noGrp="1"/>
          </p:cNvSpPr>
          <p:nvPr>
            <p:ph type="sldNum" sz="quarter" idx="3"/>
          </p:nvPr>
        </p:nvSpPr>
        <p:spPr>
          <a:xfrm>
            <a:off x="4023094" y="8917422"/>
            <a:ext cx="3077739" cy="471053"/>
          </a:xfrm>
          <a:prstGeom prst="rect">
            <a:avLst/>
          </a:prstGeom>
        </p:spPr>
        <p:txBody>
          <a:bodyPr vert="horz" lIns="94229" tIns="47114" rIns="94229" bIns="47114" rtlCol="0" anchor="b"/>
          <a:lstStyle>
            <a:lvl1pPr algn="r">
              <a:defRPr sz="1200"/>
            </a:lvl1pPr>
          </a:lstStyle>
          <a:p>
            <a:fld id="{A4C7D28C-640E-48FF-98E0-473EE2E7C192}" type="slidenum">
              <a:rPr lang="en-US" smtClean="0"/>
              <a:t>‹#›</a:t>
            </a:fld>
            <a:endParaRPr lang="en-US" dirty="0"/>
          </a:p>
        </p:txBody>
      </p:sp>
    </p:spTree>
    <p:extLst>
      <p:ext uri="{BB962C8B-B14F-4D97-AF65-F5344CB8AC3E}">
        <p14:creationId xmlns:p14="http://schemas.microsoft.com/office/powerpoint/2010/main" val="2962028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423863" y="704850"/>
            <a:ext cx="6254750" cy="3519488"/>
          </a:xfrm>
          <a:prstGeom prst="rect">
            <a:avLst/>
          </a:prstGeom>
        </p:spPr>
        <p:txBody>
          <a:bodyPr lIns="94229" tIns="47114" rIns="94229" bIns="47114"/>
          <a:lstStyle/>
          <a:p>
            <a:pPr lvl="0"/>
            <a:endParaRPr dirty="0"/>
          </a:p>
        </p:txBody>
      </p:sp>
      <p:sp>
        <p:nvSpPr>
          <p:cNvPr id="56" name="Shape 56"/>
          <p:cNvSpPr>
            <a:spLocks noGrp="1"/>
          </p:cNvSpPr>
          <p:nvPr>
            <p:ph type="body" sz="quarter" idx="1"/>
          </p:nvPr>
        </p:nvSpPr>
        <p:spPr>
          <a:xfrm>
            <a:off x="946997" y="4459526"/>
            <a:ext cx="5208482" cy="4224814"/>
          </a:xfrm>
          <a:prstGeom prst="rect">
            <a:avLst/>
          </a:prstGeom>
        </p:spPr>
        <p:txBody>
          <a:bodyPr lIns="94229" tIns="47114" rIns="94229" bIns="47114"/>
          <a:lstStyle/>
          <a:p>
            <a:pPr lvl="0"/>
            <a:endParaRPr/>
          </a:p>
        </p:txBody>
      </p:sp>
    </p:spTree>
    <p:extLst>
      <p:ext uri="{BB962C8B-B14F-4D97-AF65-F5344CB8AC3E}">
        <p14:creationId xmlns:p14="http://schemas.microsoft.com/office/powerpoint/2010/main" val="323609026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dirty="0" smtClean="0"/>
              <a:t>Thanks to Inger and the team for inviting me today</a:t>
            </a:r>
          </a:p>
          <a:p>
            <a:r>
              <a:rPr lang="en-US" sz="1600" dirty="0" smtClean="0"/>
              <a:t>Few</a:t>
            </a:r>
            <a:r>
              <a:rPr lang="en-US" sz="1600" baseline="0" dirty="0" smtClean="0"/>
              <a:t> things to note as we go:</a:t>
            </a:r>
          </a:p>
          <a:p>
            <a:pPr marL="457200" indent="-457200">
              <a:buFontTx/>
              <a:buChar char="-"/>
            </a:pPr>
            <a:r>
              <a:rPr lang="en-US" sz="1600" baseline="0" dirty="0" smtClean="0"/>
              <a:t>Please rearrange the space to meet your needs</a:t>
            </a:r>
          </a:p>
          <a:p>
            <a:pPr marL="457200" indent="-457200">
              <a:buFontTx/>
              <a:buChar char="-"/>
            </a:pPr>
            <a:r>
              <a:rPr lang="en-US" sz="1600" baseline="0" dirty="0" smtClean="0"/>
              <a:t>Flag me down if you need me to go slower, speak louder, clarify</a:t>
            </a:r>
          </a:p>
          <a:p>
            <a:pPr marL="457200" indent="-457200">
              <a:buFontTx/>
              <a:buChar char="-"/>
            </a:pPr>
            <a:endParaRPr lang="en-US" sz="1600" baseline="0" dirty="0" smtClean="0"/>
          </a:p>
          <a:p>
            <a:pPr marL="0" indent="0">
              <a:buFontTx/>
              <a:buNone/>
            </a:pPr>
            <a:r>
              <a:rPr lang="en-US" sz="1600" dirty="0" smtClean="0"/>
              <a:t>Game</a:t>
            </a:r>
            <a:r>
              <a:rPr lang="en-US" sz="1600" baseline="0" dirty="0" smtClean="0"/>
              <a:t> plan:</a:t>
            </a:r>
          </a:p>
          <a:p>
            <a:r>
              <a:rPr lang="en-US" sz="1600" dirty="0" smtClean="0">
                <a:effectLst/>
                <a:latin typeface="Lucida Grande"/>
                <a:ea typeface="Lucida Grande"/>
                <a:cs typeface="Lucida Grande"/>
                <a:sym typeface="Lucida Grande"/>
              </a:rPr>
              <a:t>Introduce</a:t>
            </a:r>
            <a:r>
              <a:rPr lang="en-US" sz="1600" baseline="0" dirty="0" smtClean="0">
                <a:effectLst/>
                <a:latin typeface="Lucida Grande"/>
                <a:ea typeface="Lucida Grande"/>
                <a:cs typeface="Lucida Grande"/>
                <a:sym typeface="Lucida Grande"/>
              </a:rPr>
              <a:t> disability and talk about interplay of racism and ableism</a:t>
            </a:r>
          </a:p>
          <a:p>
            <a:r>
              <a:rPr lang="en-US" sz="1600" baseline="0" dirty="0" smtClean="0">
                <a:effectLst/>
                <a:latin typeface="Lucida Grande"/>
                <a:ea typeface="Lucida Grande"/>
                <a:cs typeface="Lucida Grande"/>
                <a:sym typeface="Lucida Grande"/>
              </a:rPr>
              <a:t>Talk about accessibility and what it means to each of us– table talk</a:t>
            </a:r>
          </a:p>
          <a:p>
            <a:r>
              <a:rPr lang="en-US" sz="1600" baseline="0" dirty="0" smtClean="0">
                <a:effectLst/>
                <a:latin typeface="Lucida Grande"/>
                <a:ea typeface="Lucida Grande"/>
                <a:cs typeface="Lucida Grande"/>
                <a:sym typeface="Lucida Grande"/>
              </a:rPr>
              <a:t>Regroup to talk about kinds of accessibility</a:t>
            </a:r>
          </a:p>
          <a:p>
            <a:r>
              <a:rPr lang="en-US" sz="1600" baseline="0" dirty="0" smtClean="0">
                <a:effectLst/>
                <a:latin typeface="Lucida Grande"/>
                <a:ea typeface="Lucida Grande"/>
                <a:cs typeface="Lucida Grande"/>
                <a:sym typeface="Lucida Grande"/>
              </a:rPr>
              <a:t>Exercise for 30 minutes</a:t>
            </a:r>
          </a:p>
          <a:p>
            <a:r>
              <a:rPr lang="en-US" sz="1600" baseline="0" dirty="0" smtClean="0">
                <a:effectLst/>
                <a:latin typeface="Lucida Grande"/>
                <a:ea typeface="Lucida Grande"/>
                <a:cs typeface="Lucida Grande"/>
                <a:sym typeface="Lucida Grande"/>
              </a:rPr>
              <a:t>Debrief</a:t>
            </a:r>
            <a:endParaRPr lang="en-US" sz="1600" dirty="0" smtClean="0">
              <a:effectLst/>
              <a:latin typeface="Lucida Grande"/>
              <a:ea typeface="Lucida Grande"/>
              <a:cs typeface="Lucida Grande"/>
              <a:sym typeface="Lucida Grande"/>
            </a:endParaRPr>
          </a:p>
          <a:p>
            <a:endParaRPr lang="en-US" dirty="0" smtClean="0"/>
          </a:p>
          <a:p>
            <a:r>
              <a:rPr lang="en-US" dirty="0" smtClean="0"/>
              <a:t>20 minutes overview</a:t>
            </a:r>
          </a:p>
          <a:p>
            <a:r>
              <a:rPr lang="en-US" dirty="0" smtClean="0"/>
              <a:t>30 minutes activity</a:t>
            </a:r>
          </a:p>
          <a:p>
            <a:r>
              <a:rPr lang="en-US" dirty="0" smtClean="0"/>
              <a:t>20 minutes debrief</a:t>
            </a:r>
          </a:p>
          <a:p>
            <a:endParaRPr lang="en-US" dirty="0"/>
          </a:p>
        </p:txBody>
      </p:sp>
    </p:spTree>
    <p:extLst>
      <p:ext uri="{BB962C8B-B14F-4D97-AF65-F5344CB8AC3E}">
        <p14:creationId xmlns:p14="http://schemas.microsoft.com/office/powerpoint/2010/main" val="6370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832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386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baseline="0" dirty="0" smtClean="0"/>
              <a:t>20% Americans</a:t>
            </a:r>
          </a:p>
          <a:p>
            <a:r>
              <a:rPr lang="en-US" sz="1600" baseline="0" dirty="0" smtClean="0"/>
              <a:t>Among students– we see an increase in non-apparent disabilities, such as LD, mental health</a:t>
            </a:r>
          </a:p>
          <a:p>
            <a:r>
              <a:rPr lang="en-US" sz="1600" baseline="0" dirty="0" smtClean="0"/>
              <a:t>WHO links disability and poverty– we know that disabilities can be caused by lack of access to resources, violence, trauma, poor health care</a:t>
            </a:r>
          </a:p>
          <a:p>
            <a:r>
              <a:rPr lang="en-US" sz="1600" baseline="0" dirty="0" smtClean="0"/>
              <a:t>And that it can be exacerbated by such factors and also discrimination.  Disability does not look like me in the US or globally– not white ladies with canes. </a:t>
            </a:r>
            <a:r>
              <a:rPr lang="en-US" sz="1600" baseline="0" dirty="0" smtClean="0">
                <a:sym typeface="Wingdings" panose="05000000000000000000" pitchFamily="2" charset="2"/>
              </a:rPr>
              <a:t></a:t>
            </a:r>
            <a:endParaRPr lang="en-US" sz="1600" baseline="0" dirty="0" smtClean="0"/>
          </a:p>
          <a:p>
            <a:r>
              <a:rPr lang="en-US" sz="1600" baseline="0" dirty="0" smtClean="0"/>
              <a:t>So disability isn’t special– it’s around us, whether or not our systems take note of it</a:t>
            </a:r>
          </a:p>
          <a:p>
            <a:r>
              <a:rPr lang="en-US" sz="1600" baseline="0" dirty="0" smtClean="0"/>
              <a:t>QUESTION: HOW DOES DISABILITY COME UP IN YOUR WORK/BRIEF DISCUSSION</a:t>
            </a:r>
          </a:p>
          <a:p>
            <a:endParaRPr lang="en-US" baseline="0" dirty="0" smtClean="0"/>
          </a:p>
        </p:txBody>
      </p:sp>
    </p:spTree>
    <p:extLst>
      <p:ext uri="{BB962C8B-B14F-4D97-AF65-F5344CB8AC3E}">
        <p14:creationId xmlns:p14="http://schemas.microsoft.com/office/powerpoint/2010/main" val="134322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dirty="0" smtClean="0"/>
              <a:t>Disability rights movement and leadership can be too white, too male, too heterosexual,</a:t>
            </a:r>
            <a:r>
              <a:rPr lang="en-US" sz="1600" baseline="0" dirty="0" smtClean="0"/>
              <a:t> too English-speaking, too middle and upper class</a:t>
            </a:r>
          </a:p>
          <a:p>
            <a:r>
              <a:rPr lang="en-US" sz="1600" dirty="0" smtClean="0"/>
              <a:t>POC are more likely to have disabilities because of environmental racism, health disparities, and structural racism</a:t>
            </a:r>
          </a:p>
          <a:p>
            <a:r>
              <a:rPr lang="en-US" sz="1600" dirty="0" smtClean="0"/>
              <a:t>Stigma AND discrimination make us sicker</a:t>
            </a:r>
          </a:p>
          <a:p>
            <a:r>
              <a:rPr lang="en-US" sz="1600" dirty="0" smtClean="0"/>
              <a:t>Which differences we value– think about native</a:t>
            </a:r>
            <a:r>
              <a:rPr lang="en-US" sz="1600" baseline="0" dirty="0" smtClean="0"/>
              <a:t> language</a:t>
            </a:r>
          </a:p>
          <a:p>
            <a:r>
              <a:rPr lang="en-US" sz="1600" baseline="0" dirty="0" smtClean="0"/>
              <a:t>Disproportionality</a:t>
            </a:r>
          </a:p>
          <a:p>
            <a:r>
              <a:rPr lang="en-US" sz="1600" baseline="0" dirty="0" smtClean="0"/>
              <a:t>Historical “disabling” of POC</a:t>
            </a:r>
            <a:endParaRPr lang="en-US" sz="1600" dirty="0"/>
          </a:p>
        </p:txBody>
      </p:sp>
    </p:spTree>
    <p:extLst>
      <p:ext uri="{BB962C8B-B14F-4D97-AF65-F5344CB8AC3E}">
        <p14:creationId xmlns:p14="http://schemas.microsoft.com/office/powerpoint/2010/main" val="31013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dirty="0" smtClean="0"/>
              <a:t>Shift in language</a:t>
            </a:r>
            <a:r>
              <a:rPr lang="en-US" sz="1600" dirty="0" smtClean="0">
                <a:sym typeface="Wingdings" panose="05000000000000000000" pitchFamily="2" charset="2"/>
              </a:rPr>
              <a:t> shift in perspectives</a:t>
            </a:r>
          </a:p>
          <a:p>
            <a:r>
              <a:rPr lang="en-US" sz="1600" dirty="0" smtClean="0">
                <a:sym typeface="Wingdings" panose="05000000000000000000" pitchFamily="2" charset="2"/>
              </a:rPr>
              <a:t>Shift for me as well and not something that I knew about until college</a:t>
            </a:r>
            <a:endParaRPr lang="en-US" sz="1600" dirty="0"/>
          </a:p>
        </p:txBody>
      </p:sp>
    </p:spTree>
    <p:extLst>
      <p:ext uri="{BB962C8B-B14F-4D97-AF65-F5344CB8AC3E}">
        <p14:creationId xmlns:p14="http://schemas.microsoft.com/office/powerpoint/2010/main" val="394812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68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dirty="0" smtClean="0"/>
              <a:t>Physical access: think about the space (wheelchair users, people with mobility</a:t>
            </a:r>
            <a:r>
              <a:rPr lang="en-US" sz="1600" baseline="0" dirty="0" smtClean="0"/>
              <a:t> devices, blind people)</a:t>
            </a:r>
          </a:p>
          <a:p>
            <a:r>
              <a:rPr lang="en-US" sz="1600" baseline="0" dirty="0" smtClean="0"/>
              <a:t>Sensory: space is safe for people with allergies.  Accommodations for people who are blind, deaf, or HOH</a:t>
            </a:r>
          </a:p>
          <a:p>
            <a:r>
              <a:rPr lang="en-US" sz="1600" baseline="0" dirty="0" smtClean="0"/>
              <a:t>Cognitive access: clear information about the event, info in different formats and PLAIN Language, let people know what to expect in advance</a:t>
            </a:r>
            <a:endParaRPr lang="en-US" sz="1600" dirty="0"/>
          </a:p>
        </p:txBody>
      </p:sp>
    </p:spTree>
    <p:extLst>
      <p:ext uri="{BB962C8B-B14F-4D97-AF65-F5344CB8AC3E}">
        <p14:creationId xmlns:p14="http://schemas.microsoft.com/office/powerpoint/2010/main" val="215308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lvl="0" indent="0" defTabSz="825500" eaLnBrk="1" fontAlgn="auto" latinLnBrk="0" hangingPunct="1">
              <a:lnSpc>
                <a:spcPct val="100000"/>
              </a:lnSpc>
              <a:spcBef>
                <a:spcPts val="0"/>
              </a:spcBef>
              <a:spcAft>
                <a:spcPts val="0"/>
              </a:spcAft>
              <a:buClrTx/>
              <a:buSzTx/>
              <a:buFontTx/>
              <a:buNone/>
              <a:tabLst/>
              <a:defRPr/>
            </a:pPr>
            <a:r>
              <a:rPr lang="en-US" sz="3200" dirty="0" smtClean="0"/>
              <a:t>(10 minutes and then return)</a:t>
            </a:r>
          </a:p>
          <a:p>
            <a:endParaRPr lang="en-US" dirty="0"/>
          </a:p>
        </p:txBody>
      </p:sp>
    </p:spTree>
    <p:extLst>
      <p:ext uri="{BB962C8B-B14F-4D97-AF65-F5344CB8AC3E}">
        <p14:creationId xmlns:p14="http://schemas.microsoft.com/office/powerpoint/2010/main" val="25087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600" dirty="0" smtClean="0"/>
              <a:t>Give out</a:t>
            </a:r>
            <a:r>
              <a:rPr lang="en-US" sz="1600" baseline="0" dirty="0" smtClean="0"/>
              <a:t> ableism bingo cards</a:t>
            </a:r>
            <a:endParaRPr lang="en-US" sz="1600" dirty="0"/>
          </a:p>
        </p:txBody>
      </p:sp>
    </p:spTree>
    <p:extLst>
      <p:ext uri="{BB962C8B-B14F-4D97-AF65-F5344CB8AC3E}">
        <p14:creationId xmlns:p14="http://schemas.microsoft.com/office/powerpoint/2010/main" val="392315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7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Gri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layers">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err="1" smtClean="0"/>
              <a:t>Layers</a:t>
            </a:r>
            <a:r>
              <a:rPr lang="pl-PL" dirty="0" smtClean="0"/>
              <a:t> of </a:t>
            </a:r>
            <a:r>
              <a:rPr lang="pl-PL" dirty="0" err="1" smtClean="0"/>
              <a:t>success</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err="1" smtClean="0"/>
              <a:t>Why</a:t>
            </a:r>
            <a:r>
              <a:rPr lang="pl-PL" dirty="0" smtClean="0"/>
              <a:t> we </a:t>
            </a:r>
            <a:r>
              <a:rPr lang="pl-PL" dirty="0" err="1" smtClean="0"/>
              <a:t>are</a:t>
            </a:r>
            <a:r>
              <a:rPr lang="pl-PL" dirty="0" smtClean="0"/>
              <a:t> </a:t>
            </a:r>
            <a:r>
              <a:rPr lang="pl-PL" dirty="0" err="1" smtClean="0"/>
              <a:t>making</a:t>
            </a:r>
            <a:r>
              <a:rPr lang="pl-PL" dirty="0" smtClean="0"/>
              <a:t> </a:t>
            </a:r>
            <a:r>
              <a:rPr lang="pl-PL" dirty="0" err="1" smtClean="0"/>
              <a:t>progress</a:t>
            </a:r>
            <a:endParaRPr lang="en-US" dirty="0"/>
          </a:p>
        </p:txBody>
      </p:sp>
      <p:sp>
        <p:nvSpPr>
          <p:cNvPr id="25" name="Symbol zastępczy tekstu 50"/>
          <p:cNvSpPr>
            <a:spLocks noGrp="1"/>
          </p:cNvSpPr>
          <p:nvPr userDrawn="1">
            <p:ph type="body" sz="quarter" idx="31" hasCustomPrompt="1"/>
          </p:nvPr>
        </p:nvSpPr>
        <p:spPr>
          <a:xfrm>
            <a:off x="15049501" y="4362088"/>
            <a:ext cx="4748943" cy="613567"/>
          </a:xfrm>
          <a:prstGeom prst="rect">
            <a:avLst/>
          </a:prstGeom>
        </p:spPr>
        <p:txBody>
          <a:bodyPr anchor="ctr" anchorCtr="0"/>
          <a:lstStyle>
            <a:lvl1pPr algn="r">
              <a:defRPr lang="pl-PL" sz="4800" smtClean="0">
                <a:solidFill>
                  <a:srgbClr val="1F6A83"/>
                </a:solidFill>
                <a:latin typeface="Bebas Neue" panose="020B0606020202050201" pitchFamily="34" charset="0"/>
                <a:ea typeface="+mn-ea"/>
                <a:cs typeface="+mn-cs"/>
                <a:sym typeface="Gill Sans"/>
              </a:defRPr>
            </a:lvl1pPr>
          </a:lstStyle>
          <a:p>
            <a:pPr lvl="0"/>
            <a:r>
              <a:rPr lang="pl-PL" dirty="0" err="1" smtClean="0"/>
              <a:t>finance</a:t>
            </a:r>
            <a:endParaRPr lang="en-US" dirty="0"/>
          </a:p>
        </p:txBody>
      </p:sp>
      <p:sp>
        <p:nvSpPr>
          <p:cNvPr id="26" name="Symbol zastępczy tekstu 50"/>
          <p:cNvSpPr>
            <a:spLocks noGrp="1"/>
          </p:cNvSpPr>
          <p:nvPr userDrawn="1">
            <p:ph type="body" sz="quarter" idx="32" hasCustomPrompt="1"/>
          </p:nvPr>
        </p:nvSpPr>
        <p:spPr>
          <a:xfrm>
            <a:off x="15049501" y="5834343"/>
            <a:ext cx="4748943" cy="613567"/>
          </a:xfrm>
          <a:prstGeom prst="rect">
            <a:avLst/>
          </a:prstGeom>
        </p:spPr>
        <p:txBody>
          <a:bodyPr anchor="ctr" anchorCtr="0"/>
          <a:lstStyle>
            <a:lvl1pPr algn="r">
              <a:defRPr lang="pl-PL" sz="4800" smtClean="0">
                <a:solidFill>
                  <a:srgbClr val="1F6A83"/>
                </a:solidFill>
                <a:latin typeface="Bebas Neue" panose="020B0606020202050201" pitchFamily="34" charset="0"/>
                <a:ea typeface="+mn-ea"/>
                <a:cs typeface="+mn-cs"/>
                <a:sym typeface="Gill Sans"/>
              </a:defRPr>
            </a:lvl1pPr>
          </a:lstStyle>
          <a:p>
            <a:pPr lvl="0"/>
            <a:r>
              <a:rPr lang="pl-PL" dirty="0" smtClean="0"/>
              <a:t>Human </a:t>
            </a:r>
            <a:r>
              <a:rPr lang="pl-PL" dirty="0" err="1" smtClean="0"/>
              <a:t>resources</a:t>
            </a:r>
            <a:endParaRPr lang="en-US" dirty="0"/>
          </a:p>
        </p:txBody>
      </p:sp>
      <p:sp>
        <p:nvSpPr>
          <p:cNvPr id="27" name="Symbol zastępczy tekstu 50"/>
          <p:cNvSpPr>
            <a:spLocks noGrp="1"/>
          </p:cNvSpPr>
          <p:nvPr userDrawn="1">
            <p:ph type="body" sz="quarter" idx="33" hasCustomPrompt="1"/>
          </p:nvPr>
        </p:nvSpPr>
        <p:spPr>
          <a:xfrm>
            <a:off x="14935200" y="7215051"/>
            <a:ext cx="4863243" cy="613567"/>
          </a:xfrm>
          <a:prstGeom prst="rect">
            <a:avLst/>
          </a:prstGeom>
        </p:spPr>
        <p:txBody>
          <a:bodyPr anchor="ctr" anchorCtr="0"/>
          <a:lstStyle>
            <a:lvl1pPr algn="r">
              <a:defRPr lang="pl-PL" sz="4800" smtClean="0">
                <a:solidFill>
                  <a:srgbClr val="1F6A83"/>
                </a:solidFill>
                <a:latin typeface="Bebas Neue" panose="020B0606020202050201" pitchFamily="34" charset="0"/>
                <a:ea typeface="+mn-ea"/>
                <a:cs typeface="+mn-cs"/>
                <a:sym typeface="Gill Sans"/>
              </a:defRPr>
            </a:lvl1pPr>
          </a:lstStyle>
          <a:p>
            <a:pPr lvl="0"/>
            <a:r>
              <a:rPr lang="pl-PL" dirty="0" err="1" smtClean="0"/>
              <a:t>innovation</a:t>
            </a:r>
            <a:endParaRPr lang="en-US" dirty="0"/>
          </a:p>
        </p:txBody>
      </p:sp>
      <p:sp>
        <p:nvSpPr>
          <p:cNvPr id="20" name="Symbol zastępczy obrazu 2"/>
          <p:cNvSpPr>
            <a:spLocks noGrp="1"/>
          </p:cNvSpPr>
          <p:nvPr userDrawn="1">
            <p:ph type="pic" sz="quarter" idx="40" hasCustomPrompt="1"/>
          </p:nvPr>
        </p:nvSpPr>
        <p:spPr>
          <a:xfrm>
            <a:off x="4352139" y="7039489"/>
            <a:ext cx="8463716" cy="4153895"/>
          </a:xfrm>
          <a:prstGeom prst="diamond">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19" name="Symbol zastępczy obrazu 2"/>
          <p:cNvSpPr>
            <a:spLocks noGrp="1"/>
          </p:cNvSpPr>
          <p:nvPr userDrawn="1">
            <p:ph type="pic" sz="quarter" idx="37" hasCustomPrompt="1"/>
          </p:nvPr>
        </p:nvSpPr>
        <p:spPr>
          <a:xfrm>
            <a:off x="4352139" y="5663410"/>
            <a:ext cx="8463716" cy="4153895"/>
          </a:xfrm>
          <a:prstGeom prst="diamond">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21" name="Symbol zastępczy obrazu 2"/>
          <p:cNvSpPr>
            <a:spLocks noGrp="1"/>
          </p:cNvSpPr>
          <p:nvPr userDrawn="1">
            <p:ph type="pic" sz="quarter" idx="42" hasCustomPrompt="1"/>
          </p:nvPr>
        </p:nvSpPr>
        <p:spPr>
          <a:xfrm>
            <a:off x="4352139" y="4196836"/>
            <a:ext cx="8463716" cy="4153895"/>
          </a:xfrm>
          <a:prstGeom prst="diamond">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22" name="Symbol zastępczy obrazu 3"/>
          <p:cNvSpPr>
            <a:spLocks noGrp="1"/>
          </p:cNvSpPr>
          <p:nvPr>
            <p:ph type="pic" sz="quarter" idx="41" hasCustomPrompt="1"/>
          </p:nvPr>
        </p:nvSpPr>
        <p:spPr>
          <a:xfrm rot="19800000">
            <a:off x="12604243" y="5583155"/>
            <a:ext cx="2636740" cy="45719"/>
          </a:xfrm>
          <a:prstGeom prst="rect">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23" name="Symbol zastępczy obrazu 3"/>
          <p:cNvSpPr>
            <a:spLocks noGrp="1"/>
          </p:cNvSpPr>
          <p:nvPr>
            <p:ph type="pic" sz="quarter" idx="43" hasCustomPrompt="1"/>
          </p:nvPr>
        </p:nvSpPr>
        <p:spPr>
          <a:xfrm>
            <a:off x="15049501" y="4929936"/>
            <a:ext cx="5067100" cy="45719"/>
          </a:xfrm>
          <a:prstGeom prst="rect">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24" name="Symbol zastępczy obrazu 5"/>
          <p:cNvSpPr>
            <a:spLocks noGrp="1"/>
          </p:cNvSpPr>
          <p:nvPr>
            <p:ph type="pic" sz="quarter" idx="46" hasCustomPrompt="1"/>
          </p:nvPr>
        </p:nvSpPr>
        <p:spPr>
          <a:xfrm>
            <a:off x="20077261" y="4895445"/>
            <a:ext cx="108056" cy="108044"/>
          </a:xfrm>
          <a:prstGeom prst="ellipse">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28" name="Symbol zastępczy obrazu 3"/>
          <p:cNvSpPr>
            <a:spLocks noGrp="1"/>
          </p:cNvSpPr>
          <p:nvPr>
            <p:ph type="pic" sz="quarter" idx="47" hasCustomPrompt="1"/>
          </p:nvPr>
        </p:nvSpPr>
        <p:spPr>
          <a:xfrm rot="19800000">
            <a:off x="12604243" y="7048675"/>
            <a:ext cx="2636740" cy="45719"/>
          </a:xfrm>
          <a:prstGeom prst="rect">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29" name="Symbol zastępczy obrazu 3"/>
          <p:cNvSpPr>
            <a:spLocks noGrp="1"/>
          </p:cNvSpPr>
          <p:nvPr>
            <p:ph type="pic" sz="quarter" idx="48" hasCustomPrompt="1"/>
          </p:nvPr>
        </p:nvSpPr>
        <p:spPr>
          <a:xfrm>
            <a:off x="15049501" y="6395456"/>
            <a:ext cx="5067100" cy="45719"/>
          </a:xfrm>
          <a:prstGeom prst="rect">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30" name="Symbol zastępczy obrazu 5"/>
          <p:cNvSpPr>
            <a:spLocks noGrp="1"/>
          </p:cNvSpPr>
          <p:nvPr>
            <p:ph type="pic" sz="quarter" idx="49" hasCustomPrompt="1"/>
          </p:nvPr>
        </p:nvSpPr>
        <p:spPr>
          <a:xfrm>
            <a:off x="20077261" y="6360965"/>
            <a:ext cx="108056" cy="108044"/>
          </a:xfrm>
          <a:prstGeom prst="ellipse">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37" name="Symbol zastępczy obrazu 3"/>
          <p:cNvSpPr>
            <a:spLocks noGrp="1"/>
          </p:cNvSpPr>
          <p:nvPr>
            <p:ph type="pic" sz="quarter" idx="50" hasCustomPrompt="1"/>
          </p:nvPr>
        </p:nvSpPr>
        <p:spPr>
          <a:xfrm rot="19800000">
            <a:off x="12604243" y="8435405"/>
            <a:ext cx="2636740" cy="45719"/>
          </a:xfrm>
          <a:prstGeom prst="rect">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38" name="Symbol zastępczy obrazu 3"/>
          <p:cNvSpPr>
            <a:spLocks noGrp="1"/>
          </p:cNvSpPr>
          <p:nvPr>
            <p:ph type="pic" sz="quarter" idx="51" hasCustomPrompt="1"/>
          </p:nvPr>
        </p:nvSpPr>
        <p:spPr>
          <a:xfrm>
            <a:off x="15049501" y="7782186"/>
            <a:ext cx="5067100" cy="45719"/>
          </a:xfrm>
          <a:prstGeom prst="rect">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39" name="Symbol zastępczy obrazu 5"/>
          <p:cNvSpPr>
            <a:spLocks noGrp="1"/>
          </p:cNvSpPr>
          <p:nvPr>
            <p:ph type="pic" sz="quarter" idx="52" hasCustomPrompt="1"/>
          </p:nvPr>
        </p:nvSpPr>
        <p:spPr>
          <a:xfrm>
            <a:off x="20077261" y="7747695"/>
            <a:ext cx="108056" cy="108044"/>
          </a:xfrm>
          <a:prstGeom prst="ellipse">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Tree>
    <p:extLst>
      <p:ext uri="{BB962C8B-B14F-4D97-AF65-F5344CB8AC3E}">
        <p14:creationId xmlns:p14="http://schemas.microsoft.com/office/powerpoint/2010/main" val="2578097402"/>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ocial charts">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Digital </a:t>
            </a:r>
            <a:r>
              <a:rPr lang="pl-PL" dirty="0" err="1" smtClean="0"/>
              <a:t>channels</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Data </a:t>
            </a:r>
            <a:r>
              <a:rPr lang="pl-PL" dirty="0" err="1" smtClean="0"/>
              <a:t>has</a:t>
            </a:r>
            <a:r>
              <a:rPr lang="pl-PL" dirty="0" smtClean="0"/>
              <a:t> </a:t>
            </a:r>
            <a:r>
              <a:rPr lang="pl-PL" dirty="0" err="1" smtClean="0"/>
              <a:t>been</a:t>
            </a:r>
            <a:r>
              <a:rPr lang="pl-PL" dirty="0" smtClean="0"/>
              <a:t> </a:t>
            </a:r>
            <a:r>
              <a:rPr lang="pl-PL" dirty="0" err="1" smtClean="0"/>
              <a:t>collected</a:t>
            </a:r>
            <a:r>
              <a:rPr lang="pl-PL" dirty="0" smtClean="0"/>
              <a:t> in 2012</a:t>
            </a:r>
            <a:endParaRPr lang="en-US" dirty="0"/>
          </a:p>
        </p:txBody>
      </p:sp>
      <p:sp>
        <p:nvSpPr>
          <p:cNvPr id="47" name="Symbol zastępczy tekstu 50"/>
          <p:cNvSpPr>
            <a:spLocks noGrp="1"/>
          </p:cNvSpPr>
          <p:nvPr>
            <p:ph type="body" sz="quarter" idx="31" hasCustomPrompt="1"/>
          </p:nvPr>
        </p:nvSpPr>
        <p:spPr>
          <a:xfrm>
            <a:off x="7765379" y="4999547"/>
            <a:ext cx="1525159" cy="613567"/>
          </a:xfrm>
          <a:prstGeom prst="rect">
            <a:avLst/>
          </a:prstGeom>
        </p:spPr>
        <p:txBody>
          <a:bodyPr anchor="ctr" anchorCtr="1"/>
          <a:lstStyle>
            <a:lvl1pPr algn="ctr">
              <a:defRPr lang="pl-PL" sz="7200" smtClean="0">
                <a:solidFill>
                  <a:srgbClr val="1F6A83"/>
                </a:solidFill>
                <a:latin typeface="Bebas Neue" panose="020B0606020202050201" pitchFamily="34" charset="0"/>
                <a:ea typeface="+mn-ea"/>
                <a:cs typeface="+mn-cs"/>
                <a:sym typeface="Gill Sans"/>
              </a:defRPr>
            </a:lvl1pPr>
          </a:lstStyle>
          <a:p>
            <a:pPr lvl="0"/>
            <a:r>
              <a:rPr lang="pl-PL" dirty="0" smtClean="0"/>
              <a:t>65%</a:t>
            </a:r>
            <a:endParaRPr lang="en-US" dirty="0"/>
          </a:p>
        </p:txBody>
      </p:sp>
      <p:sp>
        <p:nvSpPr>
          <p:cNvPr id="48" name="Symbol zastępczy tekstu 50"/>
          <p:cNvSpPr>
            <a:spLocks noGrp="1"/>
          </p:cNvSpPr>
          <p:nvPr>
            <p:ph type="body" sz="quarter" idx="32" hasCustomPrompt="1"/>
          </p:nvPr>
        </p:nvSpPr>
        <p:spPr>
          <a:xfrm>
            <a:off x="9594042" y="4999547"/>
            <a:ext cx="1525159" cy="613567"/>
          </a:xfrm>
          <a:prstGeom prst="rect">
            <a:avLst/>
          </a:prstGeom>
        </p:spPr>
        <p:txBody>
          <a:bodyPr anchor="ctr" anchorCtr="1"/>
          <a:lstStyle>
            <a:lvl1pPr algn="ctr">
              <a:defRPr lang="pl-PL" sz="7200" smtClean="0">
                <a:solidFill>
                  <a:srgbClr val="1F6A83"/>
                </a:solidFill>
                <a:latin typeface="Bebas Neue" panose="020B0606020202050201" pitchFamily="34" charset="0"/>
                <a:ea typeface="+mn-ea"/>
                <a:cs typeface="+mn-cs"/>
                <a:sym typeface="Gill Sans"/>
              </a:defRPr>
            </a:lvl1pPr>
          </a:lstStyle>
          <a:p>
            <a:pPr lvl="0"/>
            <a:r>
              <a:rPr lang="pl-PL" dirty="0" smtClean="0"/>
              <a:t>72%</a:t>
            </a:r>
            <a:endParaRPr lang="en-US" dirty="0"/>
          </a:p>
        </p:txBody>
      </p:sp>
      <p:sp>
        <p:nvSpPr>
          <p:cNvPr id="49" name="Symbol zastępczy tekstu 50"/>
          <p:cNvSpPr>
            <a:spLocks noGrp="1"/>
          </p:cNvSpPr>
          <p:nvPr>
            <p:ph type="body" sz="quarter" idx="33" hasCustomPrompt="1"/>
          </p:nvPr>
        </p:nvSpPr>
        <p:spPr>
          <a:xfrm>
            <a:off x="11423070" y="4999547"/>
            <a:ext cx="1525159" cy="613567"/>
          </a:xfrm>
          <a:prstGeom prst="rect">
            <a:avLst/>
          </a:prstGeom>
        </p:spPr>
        <p:txBody>
          <a:bodyPr anchor="ctr" anchorCtr="1"/>
          <a:lstStyle>
            <a:lvl1pPr algn="ctr">
              <a:defRPr lang="pl-PL" sz="7200" smtClean="0">
                <a:solidFill>
                  <a:srgbClr val="1F6A83"/>
                </a:solidFill>
                <a:latin typeface="Bebas Neue" panose="020B0606020202050201" pitchFamily="34" charset="0"/>
                <a:ea typeface="+mn-ea"/>
                <a:cs typeface="+mn-cs"/>
                <a:sym typeface="Gill Sans"/>
              </a:defRPr>
            </a:lvl1pPr>
          </a:lstStyle>
          <a:p>
            <a:pPr lvl="0"/>
            <a:r>
              <a:rPr lang="pl-PL" dirty="0" smtClean="0"/>
              <a:t>55%</a:t>
            </a:r>
            <a:endParaRPr lang="en-US" dirty="0"/>
          </a:p>
        </p:txBody>
      </p:sp>
      <p:sp>
        <p:nvSpPr>
          <p:cNvPr id="50" name="Symbol zastępczy tekstu 50"/>
          <p:cNvSpPr>
            <a:spLocks noGrp="1"/>
          </p:cNvSpPr>
          <p:nvPr>
            <p:ph type="body" sz="quarter" idx="34" hasCustomPrompt="1"/>
          </p:nvPr>
        </p:nvSpPr>
        <p:spPr>
          <a:xfrm>
            <a:off x="13296901" y="4999547"/>
            <a:ext cx="1525159" cy="613567"/>
          </a:xfrm>
          <a:prstGeom prst="rect">
            <a:avLst/>
          </a:prstGeom>
        </p:spPr>
        <p:txBody>
          <a:bodyPr anchor="ctr" anchorCtr="1"/>
          <a:lstStyle>
            <a:lvl1pPr algn="ctr">
              <a:defRPr lang="pl-PL" sz="7200" smtClean="0">
                <a:solidFill>
                  <a:srgbClr val="1F6A83"/>
                </a:solidFill>
                <a:latin typeface="Bebas Neue" panose="020B0606020202050201" pitchFamily="34" charset="0"/>
                <a:ea typeface="+mn-ea"/>
                <a:cs typeface="+mn-cs"/>
                <a:sym typeface="Gill Sans"/>
              </a:defRPr>
            </a:lvl1pPr>
          </a:lstStyle>
          <a:p>
            <a:pPr lvl="0"/>
            <a:r>
              <a:rPr lang="pl-PL" dirty="0" smtClean="0"/>
              <a:t>70%</a:t>
            </a:r>
            <a:endParaRPr lang="en-US" dirty="0"/>
          </a:p>
        </p:txBody>
      </p:sp>
      <p:sp>
        <p:nvSpPr>
          <p:cNvPr id="51" name="Symbol zastępczy tekstu 50"/>
          <p:cNvSpPr>
            <a:spLocks noGrp="1"/>
          </p:cNvSpPr>
          <p:nvPr>
            <p:ph type="body" sz="quarter" idx="35" hasCustomPrompt="1"/>
          </p:nvPr>
        </p:nvSpPr>
        <p:spPr>
          <a:xfrm>
            <a:off x="15109587" y="4999547"/>
            <a:ext cx="1525159" cy="613567"/>
          </a:xfrm>
          <a:prstGeom prst="rect">
            <a:avLst/>
          </a:prstGeom>
        </p:spPr>
        <p:txBody>
          <a:bodyPr anchor="ctr" anchorCtr="1"/>
          <a:lstStyle>
            <a:lvl1pPr algn="ctr">
              <a:defRPr lang="pl-PL" sz="7200" smtClean="0">
                <a:solidFill>
                  <a:srgbClr val="1F6A83"/>
                </a:solidFill>
                <a:latin typeface="Bebas Neue" panose="020B0606020202050201" pitchFamily="34" charset="0"/>
                <a:ea typeface="+mn-ea"/>
                <a:cs typeface="+mn-cs"/>
                <a:sym typeface="Gill Sans"/>
              </a:defRPr>
            </a:lvl1pPr>
          </a:lstStyle>
          <a:p>
            <a:pPr lvl="0"/>
            <a:r>
              <a:rPr lang="pl-PL" dirty="0" smtClean="0"/>
              <a:t>72%</a:t>
            </a:r>
            <a:endParaRPr lang="en-US" dirty="0"/>
          </a:p>
        </p:txBody>
      </p:sp>
      <p:sp>
        <p:nvSpPr>
          <p:cNvPr id="52" name="Symbol zastępczy tekstu 50"/>
          <p:cNvSpPr>
            <a:spLocks noGrp="1"/>
          </p:cNvSpPr>
          <p:nvPr>
            <p:ph type="body" sz="quarter" idx="36" hasCustomPrompt="1"/>
          </p:nvPr>
        </p:nvSpPr>
        <p:spPr>
          <a:xfrm>
            <a:off x="7647054" y="9347200"/>
            <a:ext cx="1723983" cy="368300"/>
          </a:xfrm>
          <a:prstGeom prst="rect">
            <a:avLst/>
          </a:prstGeom>
        </p:spPr>
        <p:txBody>
          <a:bodyPr anchor="ctr" anchorCtr="1"/>
          <a:lstStyle>
            <a:lvl1pPr algn="ctr">
              <a:defRPr lang="en-US" sz="3600" dirty="0">
                <a:solidFill>
                  <a:srgbClr val="1F6A83"/>
                </a:solidFill>
                <a:latin typeface="Bebas Neue"/>
                <a:ea typeface="Bebas Neue"/>
                <a:cs typeface="Bebas Neue"/>
                <a:sym typeface="Bebas Neue"/>
              </a:defRPr>
            </a:lvl1pPr>
          </a:lstStyle>
          <a:p>
            <a:pPr lvl="0"/>
            <a:r>
              <a:rPr lang="pl-PL" dirty="0" err="1" smtClean="0"/>
              <a:t>websites</a:t>
            </a:r>
            <a:endParaRPr lang="en-US" dirty="0"/>
          </a:p>
        </p:txBody>
      </p:sp>
      <p:sp>
        <p:nvSpPr>
          <p:cNvPr id="53" name="Symbol zastępczy tekstu 50"/>
          <p:cNvSpPr>
            <a:spLocks noGrp="1"/>
          </p:cNvSpPr>
          <p:nvPr>
            <p:ph type="body" sz="quarter" idx="37" hasCustomPrompt="1"/>
          </p:nvPr>
        </p:nvSpPr>
        <p:spPr>
          <a:xfrm>
            <a:off x="9497678" y="9347200"/>
            <a:ext cx="1723983" cy="368300"/>
          </a:xfrm>
          <a:prstGeom prst="rect">
            <a:avLst/>
          </a:prstGeom>
        </p:spPr>
        <p:txBody>
          <a:bodyPr anchor="ctr" anchorCtr="1"/>
          <a:lstStyle>
            <a:lvl1pPr algn="ctr">
              <a:defRPr lang="en-US" sz="3600" dirty="0">
                <a:solidFill>
                  <a:srgbClr val="1F6A83"/>
                </a:solidFill>
                <a:latin typeface="Bebas Neue"/>
                <a:ea typeface="Bebas Neue"/>
                <a:cs typeface="Bebas Neue"/>
                <a:sym typeface="Bebas Neue"/>
              </a:defRPr>
            </a:lvl1pPr>
          </a:lstStyle>
          <a:p>
            <a:pPr lvl="0"/>
            <a:r>
              <a:rPr lang="pl-PL" dirty="0" err="1" smtClean="0"/>
              <a:t>twitter</a:t>
            </a:r>
            <a:endParaRPr lang="en-US" dirty="0"/>
          </a:p>
        </p:txBody>
      </p:sp>
      <p:sp>
        <p:nvSpPr>
          <p:cNvPr id="54" name="Symbol zastępczy tekstu 50"/>
          <p:cNvSpPr>
            <a:spLocks noGrp="1"/>
          </p:cNvSpPr>
          <p:nvPr>
            <p:ph type="body" sz="quarter" idx="38" hasCustomPrompt="1"/>
          </p:nvPr>
        </p:nvSpPr>
        <p:spPr>
          <a:xfrm>
            <a:off x="11338854" y="9347200"/>
            <a:ext cx="1723983" cy="368300"/>
          </a:xfrm>
          <a:prstGeom prst="rect">
            <a:avLst/>
          </a:prstGeom>
        </p:spPr>
        <p:txBody>
          <a:bodyPr anchor="ctr" anchorCtr="1"/>
          <a:lstStyle>
            <a:lvl1pPr algn="ctr">
              <a:defRPr lang="en-US" sz="3600" dirty="0">
                <a:solidFill>
                  <a:srgbClr val="1F6A83"/>
                </a:solidFill>
                <a:latin typeface="Bebas Neue"/>
                <a:ea typeface="Bebas Neue"/>
                <a:cs typeface="Bebas Neue"/>
                <a:sym typeface="Bebas Neue"/>
              </a:defRPr>
            </a:lvl1pPr>
          </a:lstStyle>
          <a:p>
            <a:pPr lvl="0"/>
            <a:r>
              <a:rPr lang="pl-PL" dirty="0" err="1" smtClean="0"/>
              <a:t>facebook</a:t>
            </a:r>
            <a:endParaRPr lang="en-US" dirty="0"/>
          </a:p>
        </p:txBody>
      </p:sp>
      <p:sp>
        <p:nvSpPr>
          <p:cNvPr id="55" name="Symbol zastępczy tekstu 50"/>
          <p:cNvSpPr>
            <a:spLocks noGrp="1"/>
          </p:cNvSpPr>
          <p:nvPr>
            <p:ph type="body" sz="quarter" idx="39" hasCustomPrompt="1"/>
          </p:nvPr>
        </p:nvSpPr>
        <p:spPr>
          <a:xfrm>
            <a:off x="13205249" y="9347200"/>
            <a:ext cx="1723983" cy="368300"/>
          </a:xfrm>
          <a:prstGeom prst="rect">
            <a:avLst/>
          </a:prstGeom>
        </p:spPr>
        <p:txBody>
          <a:bodyPr anchor="ctr" anchorCtr="1"/>
          <a:lstStyle>
            <a:lvl1pPr algn="ctr">
              <a:defRPr lang="en-US" sz="3600" dirty="0">
                <a:solidFill>
                  <a:srgbClr val="1F6A83"/>
                </a:solidFill>
                <a:latin typeface="Bebas Neue"/>
                <a:ea typeface="Bebas Neue"/>
                <a:cs typeface="Bebas Neue"/>
                <a:sym typeface="Bebas Neue"/>
              </a:defRPr>
            </a:lvl1pPr>
          </a:lstStyle>
          <a:p>
            <a:pPr lvl="0"/>
            <a:r>
              <a:rPr lang="pl-PL" dirty="0" err="1" smtClean="0"/>
              <a:t>pinterest</a:t>
            </a:r>
            <a:endParaRPr lang="en-US" dirty="0"/>
          </a:p>
        </p:txBody>
      </p:sp>
      <p:sp>
        <p:nvSpPr>
          <p:cNvPr id="56" name="Symbol zastępczy tekstu 50"/>
          <p:cNvSpPr>
            <a:spLocks noGrp="1"/>
          </p:cNvSpPr>
          <p:nvPr>
            <p:ph type="body" sz="quarter" idx="40" hasCustomPrompt="1"/>
          </p:nvPr>
        </p:nvSpPr>
        <p:spPr>
          <a:xfrm>
            <a:off x="15010175" y="9347200"/>
            <a:ext cx="1723983" cy="368300"/>
          </a:xfrm>
          <a:prstGeom prst="rect">
            <a:avLst/>
          </a:prstGeom>
        </p:spPr>
        <p:txBody>
          <a:bodyPr anchor="ctr" anchorCtr="1"/>
          <a:lstStyle>
            <a:lvl1pPr algn="ctr">
              <a:defRPr lang="en-US" sz="3600" dirty="0">
                <a:solidFill>
                  <a:srgbClr val="1F6A83"/>
                </a:solidFill>
                <a:latin typeface="Bebas Neue"/>
                <a:ea typeface="Bebas Neue"/>
                <a:cs typeface="Bebas Neue"/>
                <a:sym typeface="Bebas Neue"/>
              </a:defRPr>
            </a:lvl1pPr>
          </a:lstStyle>
          <a:p>
            <a:pPr lvl="0"/>
            <a:r>
              <a:rPr lang="pl-PL" dirty="0" err="1" smtClean="0"/>
              <a:t>emails</a:t>
            </a:r>
            <a:endParaRPr lang="en-US" dirty="0"/>
          </a:p>
        </p:txBody>
      </p:sp>
      <p:sp>
        <p:nvSpPr>
          <p:cNvPr id="4" name="Symbol zastępczy obrazu 3"/>
          <p:cNvSpPr>
            <a:spLocks noGrp="1"/>
          </p:cNvSpPr>
          <p:nvPr>
            <p:ph type="pic" sz="quarter" idx="41" hasCustomPrompt="1"/>
          </p:nvPr>
        </p:nvSpPr>
        <p:spPr>
          <a:xfrm>
            <a:off x="7802789" y="8426510"/>
            <a:ext cx="1412513" cy="278940"/>
          </a:xfrm>
          <a:prstGeom prst="rect">
            <a:avLst/>
          </a:prstGeom>
          <a:solidFill>
            <a:srgbClr val="82B957"/>
          </a:solidFill>
        </p:spPr>
        <p:txBody>
          <a:bodyPr/>
          <a:lstStyle>
            <a:lvl1pPr>
              <a:defRPr>
                <a:latin typeface="Arial" panose="020B0604020202020204" pitchFamily="34" charset="0"/>
              </a:defRPr>
            </a:lvl1pPr>
          </a:lstStyle>
          <a:p>
            <a:r>
              <a:rPr lang="pl-PL" dirty="0" smtClean="0"/>
              <a:t> </a:t>
            </a:r>
            <a:endParaRPr lang="en-US" dirty="0"/>
          </a:p>
        </p:txBody>
      </p:sp>
      <p:sp>
        <p:nvSpPr>
          <p:cNvPr id="58" name="Symbol zastępczy obrazu 3"/>
          <p:cNvSpPr>
            <a:spLocks noGrp="1"/>
          </p:cNvSpPr>
          <p:nvPr>
            <p:ph type="pic" sz="quarter" idx="42" hasCustomPrompt="1"/>
          </p:nvPr>
        </p:nvSpPr>
        <p:spPr>
          <a:xfrm>
            <a:off x="9652001" y="8426510"/>
            <a:ext cx="1412513" cy="278940"/>
          </a:xfrm>
          <a:prstGeom prst="rect">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59" name="Symbol zastępczy obrazu 3"/>
          <p:cNvSpPr>
            <a:spLocks noGrp="1"/>
          </p:cNvSpPr>
          <p:nvPr>
            <p:ph type="pic" sz="quarter" idx="43" hasCustomPrompt="1"/>
          </p:nvPr>
        </p:nvSpPr>
        <p:spPr>
          <a:xfrm>
            <a:off x="11468101" y="8420318"/>
            <a:ext cx="1412513" cy="278940"/>
          </a:xfrm>
          <a:prstGeom prst="rect">
            <a:avLst/>
          </a:prstGeom>
          <a:solidFill>
            <a:srgbClr val="007FCC"/>
          </a:solidFill>
        </p:spPr>
        <p:txBody>
          <a:bodyPr/>
          <a:lstStyle>
            <a:lvl1pPr>
              <a:defRPr>
                <a:latin typeface="Arial" panose="020B0604020202020204" pitchFamily="34" charset="0"/>
              </a:defRPr>
            </a:lvl1pPr>
          </a:lstStyle>
          <a:p>
            <a:r>
              <a:rPr lang="pl-PL" dirty="0" smtClean="0"/>
              <a:t> </a:t>
            </a:r>
            <a:endParaRPr lang="en-US" dirty="0"/>
          </a:p>
        </p:txBody>
      </p:sp>
      <p:sp>
        <p:nvSpPr>
          <p:cNvPr id="60" name="Symbol zastępczy obrazu 3"/>
          <p:cNvSpPr>
            <a:spLocks noGrp="1"/>
          </p:cNvSpPr>
          <p:nvPr>
            <p:ph type="pic" sz="quarter" idx="44" hasCustomPrompt="1"/>
          </p:nvPr>
        </p:nvSpPr>
        <p:spPr>
          <a:xfrm>
            <a:off x="13353224" y="8420318"/>
            <a:ext cx="1412513" cy="278940"/>
          </a:xfrm>
          <a:prstGeom prst="rect">
            <a:avLst/>
          </a:prstGeom>
          <a:solidFill>
            <a:srgbClr val="DE501E"/>
          </a:solidFill>
        </p:spPr>
        <p:txBody>
          <a:bodyPr/>
          <a:lstStyle>
            <a:lvl1pPr>
              <a:defRPr>
                <a:latin typeface="Arial" panose="020B0604020202020204" pitchFamily="34" charset="0"/>
              </a:defRPr>
            </a:lvl1pPr>
          </a:lstStyle>
          <a:p>
            <a:r>
              <a:rPr lang="pl-PL" dirty="0" smtClean="0"/>
              <a:t> </a:t>
            </a:r>
            <a:endParaRPr lang="en-US" dirty="0"/>
          </a:p>
        </p:txBody>
      </p:sp>
      <p:sp>
        <p:nvSpPr>
          <p:cNvPr id="61" name="Symbol zastępczy obrazu 3"/>
          <p:cNvSpPr>
            <a:spLocks noGrp="1"/>
          </p:cNvSpPr>
          <p:nvPr>
            <p:ph type="pic" sz="quarter" idx="45" hasCustomPrompt="1"/>
          </p:nvPr>
        </p:nvSpPr>
        <p:spPr>
          <a:xfrm>
            <a:off x="15148290" y="8420318"/>
            <a:ext cx="1412513" cy="278940"/>
          </a:xfrm>
          <a:prstGeom prst="rect">
            <a:avLst/>
          </a:prstGeom>
          <a:solidFill>
            <a:srgbClr val="F0B33D"/>
          </a:solidFill>
        </p:spPr>
        <p:txBody>
          <a:bodyPr/>
          <a:lstStyle>
            <a:lvl1pPr>
              <a:defRPr>
                <a:latin typeface="Arial" panose="020B0604020202020204" pitchFamily="34" charset="0"/>
              </a:defRPr>
            </a:lvl1pPr>
          </a:lstStyle>
          <a:p>
            <a:r>
              <a:rPr lang="pl-PL" dirty="0" smtClean="0"/>
              <a:t> </a:t>
            </a:r>
            <a:endParaRPr lang="en-US" dirty="0"/>
          </a:p>
        </p:txBody>
      </p:sp>
      <p:sp>
        <p:nvSpPr>
          <p:cNvPr id="6" name="Symbol zastępczy obrazu 5"/>
          <p:cNvSpPr>
            <a:spLocks noGrp="1"/>
          </p:cNvSpPr>
          <p:nvPr>
            <p:ph type="pic" sz="quarter" idx="46" hasCustomPrompt="1"/>
          </p:nvPr>
        </p:nvSpPr>
        <p:spPr>
          <a:xfrm>
            <a:off x="7869100" y="10039495"/>
            <a:ext cx="1346200" cy="1346055"/>
          </a:xfrm>
          <a:prstGeom prst="ellipse">
            <a:avLst/>
          </a:prstGeom>
          <a:solidFill>
            <a:srgbClr val="82B957"/>
          </a:solidFill>
        </p:spPr>
        <p:txBody>
          <a:bodyPr/>
          <a:lstStyle>
            <a:lvl1pPr>
              <a:defRPr>
                <a:latin typeface="Arial" panose="020B0604020202020204" pitchFamily="34" charset="0"/>
              </a:defRPr>
            </a:lvl1pPr>
          </a:lstStyle>
          <a:p>
            <a:r>
              <a:rPr lang="pl-PL" dirty="0" smtClean="0"/>
              <a:t> </a:t>
            </a:r>
            <a:endParaRPr lang="en-US" dirty="0"/>
          </a:p>
        </p:txBody>
      </p:sp>
      <p:sp>
        <p:nvSpPr>
          <p:cNvPr id="63" name="Symbol zastępczy obrazu 5"/>
          <p:cNvSpPr>
            <a:spLocks noGrp="1"/>
          </p:cNvSpPr>
          <p:nvPr>
            <p:ph type="pic" sz="quarter" idx="47" hasCustomPrompt="1"/>
          </p:nvPr>
        </p:nvSpPr>
        <p:spPr>
          <a:xfrm>
            <a:off x="9683521" y="10039494"/>
            <a:ext cx="1346200" cy="1346055"/>
          </a:xfrm>
          <a:prstGeom prst="ellipse">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64" name="Symbol zastępczy obrazu 5"/>
          <p:cNvSpPr>
            <a:spLocks noGrp="1"/>
          </p:cNvSpPr>
          <p:nvPr>
            <p:ph type="pic" sz="quarter" idx="48" hasCustomPrompt="1"/>
          </p:nvPr>
        </p:nvSpPr>
        <p:spPr>
          <a:xfrm>
            <a:off x="11512549" y="10039494"/>
            <a:ext cx="1346200" cy="1346055"/>
          </a:xfrm>
          <a:prstGeom prst="ellipse">
            <a:avLst/>
          </a:prstGeom>
          <a:solidFill>
            <a:srgbClr val="007FCC"/>
          </a:solidFill>
        </p:spPr>
        <p:txBody>
          <a:bodyPr/>
          <a:lstStyle>
            <a:lvl1pPr>
              <a:defRPr>
                <a:latin typeface="Arial" panose="020B0604020202020204" pitchFamily="34" charset="0"/>
              </a:defRPr>
            </a:lvl1pPr>
          </a:lstStyle>
          <a:p>
            <a:r>
              <a:rPr lang="pl-PL" dirty="0" smtClean="0"/>
              <a:t> </a:t>
            </a:r>
            <a:endParaRPr lang="en-US" dirty="0"/>
          </a:p>
        </p:txBody>
      </p:sp>
      <p:sp>
        <p:nvSpPr>
          <p:cNvPr id="65" name="Symbol zastępczy obrazu 5"/>
          <p:cNvSpPr>
            <a:spLocks noGrp="1"/>
          </p:cNvSpPr>
          <p:nvPr>
            <p:ph type="pic" sz="quarter" idx="49" hasCustomPrompt="1"/>
          </p:nvPr>
        </p:nvSpPr>
        <p:spPr>
          <a:xfrm>
            <a:off x="13380856" y="10039494"/>
            <a:ext cx="1346200" cy="1346055"/>
          </a:xfrm>
          <a:prstGeom prst="ellipse">
            <a:avLst/>
          </a:prstGeom>
          <a:solidFill>
            <a:srgbClr val="DE501E"/>
          </a:solidFill>
        </p:spPr>
        <p:txBody>
          <a:bodyPr/>
          <a:lstStyle>
            <a:lvl1pPr>
              <a:defRPr>
                <a:latin typeface="Arial" panose="020B0604020202020204" pitchFamily="34" charset="0"/>
              </a:defRPr>
            </a:lvl1pPr>
          </a:lstStyle>
          <a:p>
            <a:r>
              <a:rPr lang="pl-PL" dirty="0" smtClean="0"/>
              <a:t> </a:t>
            </a:r>
            <a:endParaRPr lang="en-US" dirty="0"/>
          </a:p>
        </p:txBody>
      </p:sp>
      <p:sp>
        <p:nvSpPr>
          <p:cNvPr id="66" name="Symbol zastępczy obrazu 5"/>
          <p:cNvSpPr>
            <a:spLocks noGrp="1"/>
          </p:cNvSpPr>
          <p:nvPr>
            <p:ph type="pic" sz="quarter" idx="50" hasCustomPrompt="1"/>
          </p:nvPr>
        </p:nvSpPr>
        <p:spPr>
          <a:xfrm>
            <a:off x="15181445" y="10039493"/>
            <a:ext cx="1346200" cy="1346055"/>
          </a:xfrm>
          <a:prstGeom prst="ellipse">
            <a:avLst/>
          </a:prstGeom>
          <a:solidFill>
            <a:srgbClr val="F0B33D"/>
          </a:solidFill>
        </p:spPr>
        <p:txBody>
          <a:bodyPr/>
          <a:lstStyle>
            <a:lvl1pPr>
              <a:defRPr>
                <a:latin typeface="Arial" panose="020B0604020202020204" pitchFamily="34" charset="0"/>
              </a:defRPr>
            </a:lvl1pPr>
          </a:lstStyle>
          <a:p>
            <a:r>
              <a:rPr lang="pl-PL" dirty="0" smtClean="0"/>
              <a:t> </a:t>
            </a:r>
            <a:endParaRPr lang="en-US" dirty="0"/>
          </a:p>
        </p:txBody>
      </p:sp>
      <p:sp>
        <p:nvSpPr>
          <p:cNvPr id="67" name="Symbol zastępczy obrazu 3"/>
          <p:cNvSpPr>
            <a:spLocks noGrp="1"/>
          </p:cNvSpPr>
          <p:nvPr>
            <p:ph type="pic" sz="quarter" idx="51" hasCustomPrompt="1"/>
          </p:nvPr>
        </p:nvSpPr>
        <p:spPr>
          <a:xfrm>
            <a:off x="7802788" y="8930630"/>
            <a:ext cx="1412513" cy="45719"/>
          </a:xfrm>
          <a:prstGeom prst="rect">
            <a:avLst/>
          </a:prstGeom>
          <a:solidFill>
            <a:srgbClr val="444444"/>
          </a:solidFill>
        </p:spPr>
        <p:txBody>
          <a:bodyPr/>
          <a:lstStyle>
            <a:lvl1pPr>
              <a:defRPr>
                <a:latin typeface="Arial" panose="020B0604020202020204" pitchFamily="34" charset="0"/>
              </a:defRPr>
            </a:lvl1pPr>
          </a:lstStyle>
          <a:p>
            <a:r>
              <a:rPr lang="pl-PL" dirty="0" smtClean="0"/>
              <a:t> </a:t>
            </a:r>
            <a:endParaRPr lang="en-US" dirty="0"/>
          </a:p>
        </p:txBody>
      </p:sp>
      <p:sp>
        <p:nvSpPr>
          <p:cNvPr id="69" name="Symbol zastępczy obrazu 3"/>
          <p:cNvSpPr>
            <a:spLocks noGrp="1"/>
          </p:cNvSpPr>
          <p:nvPr>
            <p:ph type="pic" sz="quarter" idx="52" hasCustomPrompt="1"/>
          </p:nvPr>
        </p:nvSpPr>
        <p:spPr>
          <a:xfrm>
            <a:off x="9650365" y="8930629"/>
            <a:ext cx="1412513" cy="45719"/>
          </a:xfrm>
          <a:prstGeom prst="rect">
            <a:avLst/>
          </a:prstGeom>
          <a:solidFill>
            <a:srgbClr val="444444"/>
          </a:solidFill>
        </p:spPr>
        <p:txBody>
          <a:bodyPr/>
          <a:lstStyle>
            <a:lvl1pPr>
              <a:defRPr>
                <a:latin typeface="Arial" panose="020B0604020202020204" pitchFamily="34" charset="0"/>
              </a:defRPr>
            </a:lvl1pPr>
          </a:lstStyle>
          <a:p>
            <a:r>
              <a:rPr lang="pl-PL" dirty="0" smtClean="0"/>
              <a:t> </a:t>
            </a:r>
            <a:endParaRPr lang="en-US" dirty="0"/>
          </a:p>
        </p:txBody>
      </p:sp>
      <p:sp>
        <p:nvSpPr>
          <p:cNvPr id="70" name="Symbol zastępczy obrazu 3"/>
          <p:cNvSpPr>
            <a:spLocks noGrp="1"/>
          </p:cNvSpPr>
          <p:nvPr>
            <p:ph type="pic" sz="quarter" idx="53" hasCustomPrompt="1"/>
          </p:nvPr>
        </p:nvSpPr>
        <p:spPr>
          <a:xfrm>
            <a:off x="11468101" y="8930628"/>
            <a:ext cx="1412513" cy="45719"/>
          </a:xfrm>
          <a:prstGeom prst="rect">
            <a:avLst/>
          </a:prstGeom>
          <a:solidFill>
            <a:srgbClr val="444444"/>
          </a:solidFill>
        </p:spPr>
        <p:txBody>
          <a:bodyPr/>
          <a:lstStyle>
            <a:lvl1pPr>
              <a:defRPr>
                <a:latin typeface="Arial" panose="020B0604020202020204" pitchFamily="34" charset="0"/>
              </a:defRPr>
            </a:lvl1pPr>
          </a:lstStyle>
          <a:p>
            <a:r>
              <a:rPr lang="pl-PL" dirty="0" smtClean="0"/>
              <a:t> </a:t>
            </a:r>
            <a:endParaRPr lang="en-US" dirty="0"/>
          </a:p>
        </p:txBody>
      </p:sp>
      <p:sp>
        <p:nvSpPr>
          <p:cNvPr id="71" name="Symbol zastępczy obrazu 3"/>
          <p:cNvSpPr>
            <a:spLocks noGrp="1"/>
          </p:cNvSpPr>
          <p:nvPr>
            <p:ph type="pic" sz="quarter" idx="54" hasCustomPrompt="1"/>
          </p:nvPr>
        </p:nvSpPr>
        <p:spPr>
          <a:xfrm>
            <a:off x="13349289" y="8930627"/>
            <a:ext cx="1412513" cy="45719"/>
          </a:xfrm>
          <a:prstGeom prst="rect">
            <a:avLst/>
          </a:prstGeom>
          <a:solidFill>
            <a:srgbClr val="444444"/>
          </a:solidFill>
        </p:spPr>
        <p:txBody>
          <a:bodyPr/>
          <a:lstStyle>
            <a:lvl1pPr>
              <a:defRPr>
                <a:latin typeface="Arial" panose="020B0604020202020204" pitchFamily="34" charset="0"/>
              </a:defRPr>
            </a:lvl1pPr>
          </a:lstStyle>
          <a:p>
            <a:r>
              <a:rPr lang="pl-PL" dirty="0" smtClean="0"/>
              <a:t> </a:t>
            </a:r>
            <a:endParaRPr lang="en-US" dirty="0"/>
          </a:p>
        </p:txBody>
      </p:sp>
      <p:sp>
        <p:nvSpPr>
          <p:cNvPr id="72" name="Symbol zastępczy obrazu 3"/>
          <p:cNvSpPr>
            <a:spLocks noGrp="1"/>
          </p:cNvSpPr>
          <p:nvPr>
            <p:ph type="pic" sz="quarter" idx="55" hasCustomPrompt="1"/>
          </p:nvPr>
        </p:nvSpPr>
        <p:spPr>
          <a:xfrm>
            <a:off x="15148290" y="8930047"/>
            <a:ext cx="1412513" cy="45719"/>
          </a:xfrm>
          <a:prstGeom prst="rect">
            <a:avLst/>
          </a:prstGeom>
          <a:solidFill>
            <a:srgbClr val="444444"/>
          </a:solidFill>
        </p:spPr>
        <p:txBody>
          <a:bodyPr/>
          <a:lstStyle>
            <a:lvl1pPr>
              <a:defRPr>
                <a:latin typeface="Arial" panose="020B0604020202020204" pitchFamily="34" charset="0"/>
              </a:defRPr>
            </a:lvl1pPr>
          </a:lstStyle>
          <a:p>
            <a:r>
              <a:rPr lang="pl-PL" dirty="0" smtClean="0"/>
              <a:t> </a:t>
            </a:r>
            <a:endParaRPr lang="en-US" dirty="0"/>
          </a:p>
        </p:txBody>
      </p:sp>
    </p:spTree>
    <p:extLst>
      <p:ext uri="{BB962C8B-B14F-4D97-AF65-F5344CB8AC3E}">
        <p14:creationId xmlns:p14="http://schemas.microsoft.com/office/powerpoint/2010/main" val="3950134041"/>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 describes">
    <p:spTree>
      <p:nvGrpSpPr>
        <p:cNvPr id="1" name=""/>
        <p:cNvGrpSpPr/>
        <p:nvPr/>
      </p:nvGrpSpPr>
      <p:grpSpPr>
        <a:xfrm>
          <a:off x="0" y="0"/>
          <a:ext cx="0" cy="0"/>
          <a:chOff x="0" y="0"/>
          <a:chExt cx="0" cy="0"/>
        </a:xfrm>
      </p:grpSpPr>
      <p:sp>
        <p:nvSpPr>
          <p:cNvPr id="52" name="Symbol zastępczy zawartości 5"/>
          <p:cNvSpPr>
            <a:spLocks noGrp="1"/>
          </p:cNvSpPr>
          <p:nvPr>
            <p:ph sz="quarter" idx="42" hasCustomPrompt="1"/>
          </p:nvPr>
        </p:nvSpPr>
        <p:spPr>
          <a:xfrm>
            <a:off x="7080527" y="3899356"/>
            <a:ext cx="4743451" cy="4629150"/>
          </a:xfrm>
          <a:prstGeom prst="rect">
            <a:avLst/>
          </a:prstGeom>
        </p:spPr>
        <p:txBody>
          <a:bodyPr/>
          <a:lstStyle>
            <a:lvl1pPr>
              <a:defRPr>
                <a:latin typeface="Arial" panose="020B0604020202020204" pitchFamily="34" charset="0"/>
              </a:defRPr>
            </a:lvl1pPr>
          </a:lstStyle>
          <a:p>
            <a:pPr lvl="0"/>
            <a:r>
              <a:rPr lang="pl-PL" dirty="0" smtClean="0"/>
              <a:t> </a:t>
            </a:r>
            <a:endParaRPr lang="en-US" dirty="0"/>
          </a:p>
        </p:txBody>
      </p:sp>
      <p:sp>
        <p:nvSpPr>
          <p:cNvPr id="53" name="Symbol zastępczy zawartości 5"/>
          <p:cNvSpPr>
            <a:spLocks noGrp="1"/>
          </p:cNvSpPr>
          <p:nvPr>
            <p:ph sz="quarter" idx="43" hasCustomPrompt="1"/>
          </p:nvPr>
        </p:nvSpPr>
        <p:spPr>
          <a:xfrm>
            <a:off x="12491209" y="3904370"/>
            <a:ext cx="4743451" cy="4629150"/>
          </a:xfrm>
          <a:prstGeom prst="rect">
            <a:avLst/>
          </a:prstGeom>
        </p:spPr>
        <p:txBody>
          <a:bodyPr/>
          <a:lstStyle>
            <a:lvl1pPr>
              <a:defRPr>
                <a:latin typeface="Arial" panose="020B0604020202020204" pitchFamily="34" charset="0"/>
              </a:defRPr>
            </a:lvl1pPr>
          </a:lstStyle>
          <a:p>
            <a:pPr lvl="0"/>
            <a:r>
              <a:rPr lang="pl-PL" dirty="0" smtClean="0"/>
              <a:t> </a:t>
            </a:r>
            <a:endParaRPr lang="en-US" dirty="0"/>
          </a:p>
        </p:txBody>
      </p:sp>
      <p:sp>
        <p:nvSpPr>
          <p:cNvPr id="54" name="Symbol zastępczy zawartości 5"/>
          <p:cNvSpPr>
            <a:spLocks noGrp="1"/>
          </p:cNvSpPr>
          <p:nvPr>
            <p:ph sz="quarter" idx="44" hasCustomPrompt="1"/>
          </p:nvPr>
        </p:nvSpPr>
        <p:spPr>
          <a:xfrm>
            <a:off x="17894259" y="3899356"/>
            <a:ext cx="4743451" cy="4629150"/>
          </a:xfrm>
          <a:prstGeom prst="rect">
            <a:avLst/>
          </a:prstGeom>
        </p:spPr>
        <p:txBody>
          <a:bodyPr/>
          <a:lstStyle>
            <a:lvl1pPr>
              <a:defRPr>
                <a:latin typeface="Arial" panose="020B0604020202020204" pitchFamily="34" charset="0"/>
              </a:defRPr>
            </a:lvl1pPr>
          </a:lstStyle>
          <a:p>
            <a:pPr lvl="0"/>
            <a:r>
              <a:rPr lang="pl-PL" dirty="0" smtClean="0"/>
              <a:t> </a:t>
            </a:r>
            <a:endParaRPr lang="en-US" dirty="0"/>
          </a:p>
        </p:txBody>
      </p:sp>
      <p:sp>
        <p:nvSpPr>
          <p:cNvPr id="6" name="Symbol zastępczy zawartości 5"/>
          <p:cNvSpPr>
            <a:spLocks noGrp="1"/>
          </p:cNvSpPr>
          <p:nvPr>
            <p:ph sz="quarter" idx="41" hasCustomPrompt="1"/>
          </p:nvPr>
        </p:nvSpPr>
        <p:spPr>
          <a:xfrm>
            <a:off x="1797053" y="3919538"/>
            <a:ext cx="4743451" cy="4629150"/>
          </a:xfrm>
          <a:prstGeom prst="rect">
            <a:avLst/>
          </a:prstGeom>
        </p:spPr>
        <p:txBody>
          <a:bodyPr/>
          <a:lstStyle>
            <a:lvl1pPr>
              <a:defRPr>
                <a:latin typeface="Arial" panose="020B0604020202020204" pitchFamily="34" charset="0"/>
              </a:defRPr>
            </a:lvl1pPr>
          </a:lstStyle>
          <a:p>
            <a:pPr lvl="0"/>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err="1" smtClean="0"/>
              <a:t>Customer</a:t>
            </a:r>
            <a:r>
              <a:rPr lang="pl-PL" dirty="0" smtClean="0"/>
              <a:t> service</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err="1" smtClean="0"/>
              <a:t>What</a:t>
            </a:r>
            <a:r>
              <a:rPr lang="pl-PL" dirty="0" smtClean="0"/>
              <a:t> </a:t>
            </a:r>
            <a:r>
              <a:rPr lang="pl-PL" dirty="0" err="1" smtClean="0"/>
              <a:t>are</a:t>
            </a:r>
            <a:r>
              <a:rPr lang="pl-PL" dirty="0" smtClean="0"/>
              <a:t> the </a:t>
            </a:r>
            <a:r>
              <a:rPr lang="pl-PL" dirty="0" err="1" smtClean="0"/>
              <a:t>main</a:t>
            </a:r>
            <a:r>
              <a:rPr lang="pl-PL" dirty="0" smtClean="0"/>
              <a:t> </a:t>
            </a:r>
            <a:r>
              <a:rPr lang="pl-PL" dirty="0" err="1" smtClean="0"/>
              <a:t>topics</a:t>
            </a:r>
            <a:endParaRPr lang="en-US" dirty="0"/>
          </a:p>
        </p:txBody>
      </p:sp>
      <p:sp>
        <p:nvSpPr>
          <p:cNvPr id="44" name="Symbol zastępczy tekstu 50"/>
          <p:cNvSpPr>
            <a:spLocks noGrp="1"/>
          </p:cNvSpPr>
          <p:nvPr>
            <p:ph type="body" sz="quarter" idx="31" hasCustomPrompt="1"/>
          </p:nvPr>
        </p:nvSpPr>
        <p:spPr>
          <a:xfrm>
            <a:off x="1720269" y="8842380"/>
            <a:ext cx="4897020" cy="654501"/>
          </a:xfrm>
          <a:prstGeom prst="rect">
            <a:avLst/>
          </a:prstGeom>
        </p:spPr>
        <p:txBody>
          <a:bodyPr anchor="ctr" anchorCtr="1"/>
          <a:lstStyle>
            <a:lvl1pPr>
              <a:defRPr lang="pl-PL" sz="4800" smtClean="0">
                <a:solidFill>
                  <a:srgbClr val="1F6A83"/>
                </a:solidFill>
                <a:latin typeface="Bebas Neue" panose="020B0606020202050201" pitchFamily="34" charset="0"/>
                <a:ea typeface="+mn-ea"/>
                <a:cs typeface="+mn-cs"/>
                <a:sym typeface="Gill Sans"/>
              </a:defRPr>
            </a:lvl1pPr>
          </a:lstStyle>
          <a:p>
            <a:pPr lvl="0"/>
            <a:r>
              <a:rPr lang="pl-PL" dirty="0" err="1" smtClean="0"/>
              <a:t>Website</a:t>
            </a:r>
            <a:r>
              <a:rPr lang="pl-PL" dirty="0" smtClean="0"/>
              <a:t> </a:t>
            </a:r>
            <a:r>
              <a:rPr lang="pl-PL" dirty="0" err="1" smtClean="0"/>
              <a:t>updates</a:t>
            </a:r>
            <a:endParaRPr lang="en-US" dirty="0"/>
          </a:p>
        </p:txBody>
      </p:sp>
      <p:sp>
        <p:nvSpPr>
          <p:cNvPr id="45" name="Symbol zastępczy tekstu 52"/>
          <p:cNvSpPr>
            <a:spLocks noGrp="1"/>
          </p:cNvSpPr>
          <p:nvPr>
            <p:ph type="body" sz="quarter" idx="34" hasCustomPrompt="1"/>
          </p:nvPr>
        </p:nvSpPr>
        <p:spPr>
          <a:xfrm>
            <a:off x="1718360" y="9810751"/>
            <a:ext cx="4900837" cy="2305050"/>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love to hear what you have to say about our services, We love to hear what you have to say about our services</a:t>
            </a:r>
          </a:p>
        </p:txBody>
      </p:sp>
      <p:sp>
        <p:nvSpPr>
          <p:cNvPr id="46" name="Symbol zastępczy tekstu 50"/>
          <p:cNvSpPr>
            <a:spLocks noGrp="1"/>
          </p:cNvSpPr>
          <p:nvPr>
            <p:ph type="body" sz="quarter" idx="35" hasCustomPrompt="1"/>
          </p:nvPr>
        </p:nvSpPr>
        <p:spPr>
          <a:xfrm>
            <a:off x="17840377" y="8842380"/>
            <a:ext cx="4897020" cy="654501"/>
          </a:xfrm>
          <a:prstGeom prst="rect">
            <a:avLst/>
          </a:prstGeom>
        </p:spPr>
        <p:txBody>
          <a:bodyPr anchor="ctr" anchorCtr="1"/>
          <a:lstStyle>
            <a:lvl1pPr>
              <a:defRPr lang="pl-PL" sz="4800" baseline="0" smtClean="0">
                <a:solidFill>
                  <a:srgbClr val="1F6A83"/>
                </a:solidFill>
                <a:latin typeface="Bebas Neue" panose="020B0606020202050201" pitchFamily="34" charset="0"/>
                <a:ea typeface="+mn-ea"/>
                <a:cs typeface="+mn-cs"/>
                <a:sym typeface="Gill Sans"/>
              </a:defRPr>
            </a:lvl1pPr>
          </a:lstStyle>
          <a:p>
            <a:pPr lvl="0"/>
            <a:r>
              <a:rPr lang="pl-PL" dirty="0" smtClean="0"/>
              <a:t>On </a:t>
            </a:r>
            <a:r>
              <a:rPr lang="pl-PL" dirty="0" err="1" smtClean="0"/>
              <a:t>time</a:t>
            </a:r>
            <a:r>
              <a:rPr lang="pl-PL" dirty="0" smtClean="0"/>
              <a:t> </a:t>
            </a:r>
            <a:r>
              <a:rPr lang="pl-PL" dirty="0" err="1" smtClean="0"/>
              <a:t>delivery</a:t>
            </a:r>
            <a:endParaRPr lang="en-US" dirty="0"/>
          </a:p>
        </p:txBody>
      </p:sp>
      <p:sp>
        <p:nvSpPr>
          <p:cNvPr id="47" name="Symbol zastępczy tekstu 52"/>
          <p:cNvSpPr>
            <a:spLocks noGrp="1"/>
          </p:cNvSpPr>
          <p:nvPr>
            <p:ph type="body" sz="quarter" idx="36" hasCustomPrompt="1"/>
          </p:nvPr>
        </p:nvSpPr>
        <p:spPr>
          <a:xfrm>
            <a:off x="17838468" y="9810751"/>
            <a:ext cx="4900837" cy="2305050"/>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What’s worse than not delivering a product on time?</a:t>
            </a:r>
            <a:endParaRPr lang="en-US" sz="3000" dirty="0">
              <a:solidFill>
                <a:srgbClr val="928E92"/>
              </a:solidFill>
            </a:endParaRPr>
          </a:p>
        </p:txBody>
      </p:sp>
      <p:sp>
        <p:nvSpPr>
          <p:cNvPr id="48" name="Symbol zastępczy tekstu 50"/>
          <p:cNvSpPr>
            <a:spLocks noGrp="1"/>
          </p:cNvSpPr>
          <p:nvPr>
            <p:ph type="body" sz="quarter" idx="37" hasCustomPrompt="1"/>
          </p:nvPr>
        </p:nvSpPr>
        <p:spPr>
          <a:xfrm>
            <a:off x="12422059" y="8842380"/>
            <a:ext cx="4897020" cy="654501"/>
          </a:xfrm>
          <a:prstGeom prst="rect">
            <a:avLst/>
          </a:prstGeom>
        </p:spPr>
        <p:txBody>
          <a:bodyPr anchor="ctr" anchorCtr="1"/>
          <a:lstStyle>
            <a:lvl1pPr>
              <a:defRPr lang="pl-PL" sz="4800" baseline="0" smtClean="0">
                <a:solidFill>
                  <a:srgbClr val="1F6A83"/>
                </a:solidFill>
                <a:latin typeface="Bebas Neue" panose="020B0606020202050201" pitchFamily="34" charset="0"/>
                <a:ea typeface="+mn-ea"/>
                <a:cs typeface="+mn-cs"/>
                <a:sym typeface="Gill Sans"/>
              </a:defRPr>
            </a:lvl1pPr>
          </a:lstStyle>
          <a:p>
            <a:pPr lvl="0"/>
            <a:r>
              <a:rPr lang="pl-PL" dirty="0" err="1" smtClean="0"/>
              <a:t>Customer</a:t>
            </a:r>
            <a:r>
              <a:rPr lang="pl-PL" dirty="0" smtClean="0"/>
              <a:t> service</a:t>
            </a:r>
            <a:endParaRPr lang="en-US" dirty="0"/>
          </a:p>
        </p:txBody>
      </p:sp>
      <p:sp>
        <p:nvSpPr>
          <p:cNvPr id="49" name="Symbol zastępczy tekstu 52"/>
          <p:cNvSpPr>
            <a:spLocks noGrp="1"/>
          </p:cNvSpPr>
          <p:nvPr>
            <p:ph type="body" sz="quarter" idx="38" hasCustomPrompt="1"/>
          </p:nvPr>
        </p:nvSpPr>
        <p:spPr>
          <a:xfrm>
            <a:off x="12420152" y="9810751"/>
            <a:ext cx="4900837" cy="2305050"/>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Need an update? We are there for you in case of emergencies</a:t>
            </a:r>
            <a:endParaRPr lang="en-US" sz="3000" dirty="0">
              <a:solidFill>
                <a:srgbClr val="928E92"/>
              </a:solidFill>
            </a:endParaRPr>
          </a:p>
        </p:txBody>
      </p:sp>
      <p:sp>
        <p:nvSpPr>
          <p:cNvPr id="50" name="Symbol zastępczy tekstu 50"/>
          <p:cNvSpPr>
            <a:spLocks noGrp="1"/>
          </p:cNvSpPr>
          <p:nvPr>
            <p:ph type="body" sz="quarter" idx="39" hasCustomPrompt="1"/>
          </p:nvPr>
        </p:nvSpPr>
        <p:spPr>
          <a:xfrm>
            <a:off x="7011377" y="8842380"/>
            <a:ext cx="4897020" cy="654501"/>
          </a:xfrm>
          <a:prstGeom prst="rect">
            <a:avLst/>
          </a:prstGeom>
        </p:spPr>
        <p:txBody>
          <a:bodyPr anchor="ctr" anchorCtr="1"/>
          <a:lstStyle>
            <a:lvl1pPr>
              <a:defRPr lang="pl-PL" sz="4800" baseline="0" smtClean="0">
                <a:solidFill>
                  <a:srgbClr val="1F6A83"/>
                </a:solidFill>
                <a:latin typeface="Bebas Neue" panose="020B0606020202050201" pitchFamily="34" charset="0"/>
                <a:ea typeface="+mn-ea"/>
                <a:cs typeface="+mn-cs"/>
                <a:sym typeface="Gill Sans"/>
              </a:defRPr>
            </a:lvl1pPr>
          </a:lstStyle>
          <a:p>
            <a:pPr lvl="0"/>
            <a:r>
              <a:rPr lang="pl-PL" dirty="0" err="1" smtClean="0"/>
              <a:t>Quality</a:t>
            </a:r>
            <a:r>
              <a:rPr lang="pl-PL" dirty="0" smtClean="0"/>
              <a:t> </a:t>
            </a:r>
            <a:r>
              <a:rPr lang="pl-PL" dirty="0" err="1" smtClean="0"/>
              <a:t>assurance</a:t>
            </a:r>
            <a:endParaRPr lang="en-US" dirty="0"/>
          </a:p>
        </p:txBody>
      </p:sp>
      <p:sp>
        <p:nvSpPr>
          <p:cNvPr id="51" name="Symbol zastępczy tekstu 52"/>
          <p:cNvSpPr>
            <a:spLocks noGrp="1"/>
          </p:cNvSpPr>
          <p:nvPr>
            <p:ph type="body" sz="quarter" idx="40" hasCustomPrompt="1"/>
          </p:nvPr>
        </p:nvSpPr>
        <p:spPr>
          <a:xfrm>
            <a:off x="7009468" y="9810751"/>
            <a:ext cx="4900837" cy="2305050"/>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are always trying to beat the market with new things</a:t>
            </a:r>
            <a:endParaRPr lang="en-US" sz="3000" dirty="0">
              <a:solidFill>
                <a:srgbClr val="928E92"/>
              </a:solidFill>
            </a:endParaRPr>
          </a:p>
        </p:txBody>
      </p:sp>
    </p:spTree>
    <p:extLst>
      <p:ext uri="{BB962C8B-B14F-4D97-AF65-F5344CB8AC3E}">
        <p14:creationId xmlns:p14="http://schemas.microsoft.com/office/powerpoint/2010/main" val="197523613"/>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ight placeholder">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err="1" smtClean="0"/>
              <a:t>Our</a:t>
            </a:r>
            <a:r>
              <a:rPr lang="pl-PL" dirty="0" smtClean="0"/>
              <a:t> </a:t>
            </a:r>
            <a:r>
              <a:rPr lang="pl-PL" dirty="0" err="1" smtClean="0"/>
              <a:t>partners</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Q2 2013</a:t>
            </a:r>
            <a:endParaRPr lang="en-US" dirty="0"/>
          </a:p>
        </p:txBody>
      </p:sp>
      <p:sp>
        <p:nvSpPr>
          <p:cNvPr id="27" name="Symbol zastępczy tekstu 6"/>
          <p:cNvSpPr>
            <a:spLocks noGrp="1"/>
          </p:cNvSpPr>
          <p:nvPr>
            <p:ph type="body" sz="quarter" idx="17" hasCustomPrompt="1"/>
          </p:nvPr>
        </p:nvSpPr>
        <p:spPr>
          <a:xfrm>
            <a:off x="1519751" y="5674230"/>
            <a:ext cx="10748193" cy="5670047"/>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3600" dirty="0" err="1" smtClean="0">
                <a:solidFill>
                  <a:srgbClr val="928E92"/>
                </a:solidFill>
              </a:rPr>
              <a:t>Lorem</a:t>
            </a:r>
            <a:r>
              <a:rPr lang="en-US" sz="3600" dirty="0" smtClean="0">
                <a:solidFill>
                  <a:srgbClr val="928E92"/>
                </a:solidFill>
              </a:rPr>
              <a:t> </a:t>
            </a:r>
            <a:r>
              <a:rPr lang="en-US" sz="3600" dirty="0" err="1" smtClean="0">
                <a:solidFill>
                  <a:srgbClr val="928E92"/>
                </a:solidFill>
              </a:rPr>
              <a:t>ipsum</a:t>
            </a:r>
            <a:r>
              <a:rPr lang="en-US" sz="3600" dirty="0" smtClean="0">
                <a:solidFill>
                  <a:srgbClr val="928E92"/>
                </a:solidFill>
              </a:rPr>
              <a:t> dolor sit </a:t>
            </a:r>
            <a:r>
              <a:rPr lang="en-US" sz="3600" dirty="0" err="1" smtClean="0">
                <a:solidFill>
                  <a:srgbClr val="928E92"/>
                </a:solidFill>
              </a:rPr>
              <a:t>amet</a:t>
            </a:r>
            <a:r>
              <a:rPr lang="en-US" sz="3600" dirty="0" smtClean="0">
                <a:solidFill>
                  <a:srgbClr val="928E92"/>
                </a:solidFill>
              </a:rPr>
              <a:t>, </a:t>
            </a:r>
            <a:r>
              <a:rPr lang="en-US" sz="3600" dirty="0" err="1" smtClean="0">
                <a:solidFill>
                  <a:srgbClr val="928E92"/>
                </a:solidFill>
              </a:rPr>
              <a:t>consectetur</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elit</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endParaRPr lang="pl-PL" sz="3600" dirty="0" smtClean="0">
              <a:solidFill>
                <a:srgbClr val="928E92"/>
              </a:solidFill>
            </a:endParaRPr>
          </a:p>
          <a:p>
            <a:pPr lvl="0">
              <a:defRPr sz="1800">
                <a:solidFill>
                  <a:srgbClr val="000000"/>
                </a:solidFill>
              </a:defRPr>
            </a:pPr>
            <a:endParaRPr lang="pl-PL" sz="3600" dirty="0" smtClean="0">
              <a:solidFill>
                <a:srgbClr val="928E92"/>
              </a:solidFill>
            </a:endParaRPr>
          </a:p>
          <a:p>
            <a:pPr lvl="0">
              <a:defRPr sz="1800">
                <a:solidFill>
                  <a:srgbClr val="000000"/>
                </a:solidFill>
              </a:defRPr>
            </a:pPr>
            <a:r>
              <a:rPr lang="pl-PL" sz="3600" dirty="0" err="1" smtClean="0">
                <a:solidFill>
                  <a:srgbClr val="928E92"/>
                </a:solidFill>
              </a:rPr>
              <a:t>Suspendisse</a:t>
            </a:r>
            <a:r>
              <a:rPr lang="pl-PL" sz="3600" dirty="0" smtClean="0">
                <a:solidFill>
                  <a:srgbClr val="928E92"/>
                </a:solidFill>
              </a:rPr>
              <a:t> </a:t>
            </a:r>
            <a:r>
              <a:rPr lang="pl-PL" sz="3600" dirty="0" err="1" smtClean="0">
                <a:solidFill>
                  <a:srgbClr val="928E92"/>
                </a:solidFill>
              </a:rPr>
              <a:t>pretium</a:t>
            </a:r>
            <a:r>
              <a:rPr lang="pl-PL" sz="3600" dirty="0" smtClean="0">
                <a:solidFill>
                  <a:srgbClr val="928E92"/>
                </a:solidFill>
              </a:rPr>
              <a:t> </a:t>
            </a:r>
            <a:r>
              <a:rPr lang="pl-PL" sz="3600" dirty="0" err="1" smtClean="0">
                <a:solidFill>
                  <a:srgbClr val="928E92"/>
                </a:solidFill>
              </a:rPr>
              <a:t>bibendum</a:t>
            </a:r>
            <a:r>
              <a:rPr lang="pl-PL" sz="3600" dirty="0" smtClean="0">
                <a:solidFill>
                  <a:srgbClr val="928E92"/>
                </a:solidFill>
              </a:rPr>
              <a:t> </a:t>
            </a:r>
            <a:r>
              <a:rPr lang="pl-PL" sz="3600" dirty="0" err="1" smtClean="0">
                <a:solidFill>
                  <a:srgbClr val="928E92"/>
                </a:solidFill>
              </a:rPr>
              <a:t>mollis</a:t>
            </a:r>
            <a:r>
              <a:rPr lang="pl-PL" sz="3600" dirty="0" smtClean="0">
                <a:solidFill>
                  <a:srgbClr val="928E92"/>
                </a:solidFill>
              </a:rPr>
              <a:t>. Nulla </a:t>
            </a:r>
            <a:r>
              <a:rPr lang="pl-PL" sz="3600" dirty="0" err="1" smtClean="0">
                <a:solidFill>
                  <a:srgbClr val="928E92"/>
                </a:solidFill>
              </a:rPr>
              <a:t>facilisi</a:t>
            </a:r>
            <a:r>
              <a:rPr lang="pl-PL" sz="3600" dirty="0" smtClean="0">
                <a:solidFill>
                  <a:srgbClr val="928E92"/>
                </a:solidFill>
              </a:rPr>
              <a:t>. Nunc </a:t>
            </a:r>
            <a:r>
              <a:rPr lang="pl-PL" sz="3600" dirty="0" err="1" smtClean="0">
                <a:solidFill>
                  <a:srgbClr val="928E92"/>
                </a:solidFill>
              </a:rPr>
              <a:t>volutpat</a:t>
            </a:r>
            <a:r>
              <a:rPr lang="pl-PL" sz="3600" dirty="0" smtClean="0">
                <a:solidFill>
                  <a:srgbClr val="928E92"/>
                </a:solidFill>
              </a:rPr>
              <a:t> </a:t>
            </a:r>
            <a:r>
              <a:rPr lang="pl-PL" sz="3600" dirty="0" err="1" smtClean="0">
                <a:solidFill>
                  <a:srgbClr val="928E92"/>
                </a:solidFill>
              </a:rPr>
              <a:t>accumsan</a:t>
            </a:r>
            <a:r>
              <a:rPr lang="pl-PL" sz="3600" dirty="0" smtClean="0">
                <a:solidFill>
                  <a:srgbClr val="928E92"/>
                </a:solidFill>
              </a:rPr>
              <a:t> </a:t>
            </a:r>
            <a:r>
              <a:rPr lang="pl-PL" sz="3600" dirty="0" err="1" smtClean="0">
                <a:solidFill>
                  <a:srgbClr val="928E92"/>
                </a:solidFill>
              </a:rPr>
              <a:t>tortor</a:t>
            </a:r>
            <a:r>
              <a:rPr lang="pl-PL" sz="3600" dirty="0" smtClean="0">
                <a:solidFill>
                  <a:srgbClr val="928E92"/>
                </a:solidFill>
              </a:rPr>
              <a:t> a </a:t>
            </a:r>
            <a:r>
              <a:rPr lang="pl-PL" sz="3600" dirty="0" err="1" smtClean="0">
                <a:solidFill>
                  <a:srgbClr val="928E92"/>
                </a:solidFill>
              </a:rPr>
              <a:t>congue</a:t>
            </a:r>
            <a:r>
              <a:rPr lang="pl-PL" sz="3600" dirty="0" smtClean="0">
                <a:solidFill>
                  <a:srgbClr val="928E92"/>
                </a:solidFill>
              </a:rPr>
              <a:t>. </a:t>
            </a:r>
            <a:r>
              <a:rPr lang="pl-PL" sz="3600" dirty="0" err="1" smtClean="0">
                <a:solidFill>
                  <a:srgbClr val="928E92"/>
                </a:solidFill>
              </a:rPr>
              <a:t>Sed</a:t>
            </a:r>
            <a:r>
              <a:rPr lang="pl-PL" sz="3600" dirty="0" smtClean="0">
                <a:solidFill>
                  <a:srgbClr val="928E92"/>
                </a:solidFill>
              </a:rPr>
              <a:t> </a:t>
            </a:r>
            <a:r>
              <a:rPr lang="pl-PL" sz="3600" dirty="0" err="1" smtClean="0">
                <a:solidFill>
                  <a:srgbClr val="928E92"/>
                </a:solidFill>
              </a:rPr>
              <a:t>malesuada</a:t>
            </a:r>
            <a:r>
              <a:rPr lang="pl-PL" sz="3600" dirty="0" smtClean="0">
                <a:solidFill>
                  <a:srgbClr val="928E92"/>
                </a:solidFill>
              </a:rPr>
              <a:t>, </a:t>
            </a:r>
            <a:r>
              <a:rPr lang="pl-PL" sz="3600" dirty="0" err="1" smtClean="0">
                <a:solidFill>
                  <a:srgbClr val="928E92"/>
                </a:solidFill>
              </a:rPr>
              <a:t>sem</a:t>
            </a:r>
            <a:r>
              <a:rPr lang="pl-PL" sz="3600" dirty="0" smtClean="0">
                <a:solidFill>
                  <a:srgbClr val="928E92"/>
                </a:solidFill>
              </a:rPr>
              <a:t> </a:t>
            </a:r>
            <a:r>
              <a:rPr lang="pl-PL" sz="3600" dirty="0" err="1" smtClean="0">
                <a:solidFill>
                  <a:srgbClr val="928E92"/>
                </a:solidFill>
              </a:rPr>
              <a:t>ornare</a:t>
            </a:r>
            <a:r>
              <a:rPr lang="pl-PL" sz="3600" dirty="0" smtClean="0">
                <a:solidFill>
                  <a:srgbClr val="928E92"/>
                </a:solidFill>
              </a:rPr>
              <a:t> </a:t>
            </a:r>
            <a:r>
              <a:rPr lang="pl-PL" sz="3600" dirty="0" err="1" smtClean="0">
                <a:solidFill>
                  <a:srgbClr val="928E92"/>
                </a:solidFill>
              </a:rPr>
              <a:t>accumsan</a:t>
            </a:r>
            <a:r>
              <a:rPr lang="pl-PL" sz="3600" dirty="0" smtClean="0">
                <a:solidFill>
                  <a:srgbClr val="928E92"/>
                </a:solidFill>
              </a:rPr>
              <a:t> </a:t>
            </a:r>
            <a:r>
              <a:rPr lang="pl-PL" sz="3600" dirty="0" err="1" smtClean="0">
                <a:solidFill>
                  <a:srgbClr val="928E92"/>
                </a:solidFill>
              </a:rPr>
              <a:t>placerat</a:t>
            </a:r>
            <a:r>
              <a:rPr lang="pl-PL" sz="3600" dirty="0" smtClean="0">
                <a:solidFill>
                  <a:srgbClr val="928E92"/>
                </a:solidFill>
              </a:rPr>
              <a:t>, </a:t>
            </a:r>
            <a:r>
              <a:rPr lang="pl-PL" sz="3600" dirty="0" err="1" smtClean="0">
                <a:solidFill>
                  <a:srgbClr val="928E92"/>
                </a:solidFill>
              </a:rPr>
              <a:t>felis</a:t>
            </a:r>
            <a:r>
              <a:rPr lang="pl-PL" sz="3600" dirty="0" smtClean="0">
                <a:solidFill>
                  <a:srgbClr val="928E92"/>
                </a:solidFill>
              </a:rPr>
              <a:t> </a:t>
            </a:r>
            <a:r>
              <a:rPr lang="pl-PL" sz="3600" dirty="0" err="1" smtClean="0">
                <a:solidFill>
                  <a:srgbClr val="928E92"/>
                </a:solidFill>
              </a:rPr>
              <a:t>arcu</a:t>
            </a:r>
            <a:r>
              <a:rPr lang="pl-PL" sz="3600" dirty="0" smtClean="0">
                <a:solidFill>
                  <a:srgbClr val="928E92"/>
                </a:solidFill>
              </a:rPr>
              <a:t> </a:t>
            </a:r>
            <a:r>
              <a:rPr lang="pl-PL" sz="3600" dirty="0" err="1" smtClean="0">
                <a:solidFill>
                  <a:srgbClr val="928E92"/>
                </a:solidFill>
              </a:rPr>
              <a:t>viverra</a:t>
            </a:r>
            <a:r>
              <a:rPr lang="pl-PL" sz="3600" dirty="0" smtClean="0">
                <a:solidFill>
                  <a:srgbClr val="928E92"/>
                </a:solidFill>
              </a:rPr>
              <a:t> </a:t>
            </a:r>
            <a:r>
              <a:rPr lang="pl-PL" sz="3600" dirty="0" err="1" smtClean="0">
                <a:solidFill>
                  <a:srgbClr val="928E92"/>
                </a:solidFill>
              </a:rPr>
              <a:t>leo</a:t>
            </a:r>
            <a:r>
              <a:rPr lang="pl-PL" sz="3600" dirty="0" smtClean="0">
                <a:solidFill>
                  <a:srgbClr val="928E92"/>
                </a:solidFill>
              </a:rPr>
              <a:t>, a </a:t>
            </a:r>
            <a:r>
              <a:rPr lang="pl-PL" sz="3600" dirty="0" err="1" smtClean="0">
                <a:solidFill>
                  <a:srgbClr val="928E92"/>
                </a:solidFill>
              </a:rPr>
              <a:t>euismod</a:t>
            </a:r>
            <a:r>
              <a:rPr lang="pl-PL" sz="3600" dirty="0" smtClean="0">
                <a:solidFill>
                  <a:srgbClr val="928E92"/>
                </a:solidFill>
              </a:rPr>
              <a:t>.</a:t>
            </a:r>
            <a:endParaRPr lang="en-US" sz="3600" dirty="0">
              <a:solidFill>
                <a:srgbClr val="928E92"/>
              </a:solidFill>
            </a:endParaRPr>
          </a:p>
        </p:txBody>
      </p:sp>
      <p:sp>
        <p:nvSpPr>
          <p:cNvPr id="28" name="Symbol zastępczy tekstu 6"/>
          <p:cNvSpPr>
            <a:spLocks noGrp="1"/>
          </p:cNvSpPr>
          <p:nvPr>
            <p:ph type="body" sz="quarter" idx="21" hasCustomPrompt="1"/>
          </p:nvPr>
        </p:nvSpPr>
        <p:spPr>
          <a:xfrm>
            <a:off x="1518765" y="4814200"/>
            <a:ext cx="8601895" cy="844788"/>
          </a:xfrm>
          <a:prstGeom prst="rect">
            <a:avLst/>
          </a:prstGeom>
        </p:spPr>
        <p:txBody>
          <a:bodyPr/>
          <a:lstStyle>
            <a:lvl1pPr algn="l">
              <a:lnSpc>
                <a:spcPct val="120000"/>
              </a:lnSpc>
              <a:defRPr lang="en-US" sz="4800" baseline="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pl-PL" sz="4800" dirty="0" err="1" smtClean="0">
                <a:solidFill>
                  <a:srgbClr val="1F6A83"/>
                </a:solidFill>
              </a:rPr>
              <a:t>Let’s</a:t>
            </a:r>
            <a:r>
              <a:rPr lang="pl-PL" sz="4800" dirty="0" smtClean="0">
                <a:solidFill>
                  <a:srgbClr val="1F6A83"/>
                </a:solidFill>
              </a:rPr>
              <a:t> </a:t>
            </a:r>
            <a:r>
              <a:rPr lang="pl-PL" sz="4800" dirty="0" err="1" smtClean="0">
                <a:solidFill>
                  <a:srgbClr val="1F6A83"/>
                </a:solidFill>
              </a:rPr>
              <a:t>see</a:t>
            </a:r>
            <a:r>
              <a:rPr lang="pl-PL" sz="4800" dirty="0" smtClean="0">
                <a:solidFill>
                  <a:srgbClr val="1F6A83"/>
                </a:solidFill>
              </a:rPr>
              <a:t> </a:t>
            </a:r>
            <a:r>
              <a:rPr lang="pl-PL" sz="4800" dirty="0" err="1" smtClean="0">
                <a:solidFill>
                  <a:srgbClr val="1F6A83"/>
                </a:solidFill>
              </a:rPr>
              <a:t>who</a:t>
            </a:r>
            <a:r>
              <a:rPr lang="pl-PL" sz="4800" dirty="0" smtClean="0">
                <a:solidFill>
                  <a:srgbClr val="1F6A83"/>
                </a:solidFill>
              </a:rPr>
              <a:t> </a:t>
            </a:r>
            <a:r>
              <a:rPr lang="pl-PL" sz="4800" dirty="0" err="1" smtClean="0">
                <a:solidFill>
                  <a:srgbClr val="1F6A83"/>
                </a:solidFill>
              </a:rPr>
              <a:t>is</a:t>
            </a:r>
            <a:r>
              <a:rPr lang="pl-PL" sz="4800" dirty="0" smtClean="0">
                <a:solidFill>
                  <a:srgbClr val="1F6A83"/>
                </a:solidFill>
              </a:rPr>
              <a:t> </a:t>
            </a:r>
            <a:r>
              <a:rPr lang="pl-PL" sz="4800" dirty="0" err="1" smtClean="0">
                <a:solidFill>
                  <a:srgbClr val="1F6A83"/>
                </a:solidFill>
              </a:rPr>
              <a:t>winning</a:t>
            </a:r>
            <a:endParaRPr lang="en-US" sz="4800" dirty="0">
              <a:solidFill>
                <a:srgbClr val="1F6A83"/>
              </a:solidFill>
            </a:endParaRPr>
          </a:p>
        </p:txBody>
      </p:sp>
      <p:sp>
        <p:nvSpPr>
          <p:cNvPr id="3" name="Symbol zastępczy zawartości 2"/>
          <p:cNvSpPr>
            <a:spLocks noGrp="1"/>
          </p:cNvSpPr>
          <p:nvPr>
            <p:ph sz="quarter" idx="22" hasCustomPrompt="1"/>
          </p:nvPr>
        </p:nvSpPr>
        <p:spPr>
          <a:xfrm>
            <a:off x="13801725" y="4814200"/>
            <a:ext cx="9372600" cy="6530075"/>
          </a:xfrm>
          <a:prstGeom prst="rect">
            <a:avLst/>
          </a:prstGeom>
        </p:spPr>
        <p:txBody>
          <a:bodyPr/>
          <a:lstStyle>
            <a:lvl1pPr>
              <a:defRPr>
                <a:latin typeface="Arial" panose="020B0604020202020204" pitchFamily="34" charset="0"/>
              </a:defRPr>
            </a:lvl1pPr>
          </a:lstStyle>
          <a:p>
            <a:pPr lvl="0"/>
            <a:r>
              <a:rPr lang="pl-PL" dirty="0" smtClean="0"/>
              <a:t> </a:t>
            </a:r>
            <a:endParaRPr lang="en-US" dirty="0"/>
          </a:p>
        </p:txBody>
      </p:sp>
    </p:spTree>
    <p:extLst>
      <p:ext uri="{BB962C8B-B14F-4D97-AF65-F5344CB8AC3E}">
        <p14:creationId xmlns:p14="http://schemas.microsoft.com/office/powerpoint/2010/main" val="2699514625"/>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bullet list">
    <p:spTree>
      <p:nvGrpSpPr>
        <p:cNvPr id="1" name=""/>
        <p:cNvGrpSpPr/>
        <p:nvPr/>
      </p:nvGrpSpPr>
      <p:grpSpPr>
        <a:xfrm>
          <a:off x="0" y="0"/>
          <a:ext cx="0" cy="0"/>
          <a:chOff x="0" y="0"/>
          <a:chExt cx="0" cy="0"/>
        </a:xfrm>
      </p:grpSpPr>
      <p:sp>
        <p:nvSpPr>
          <p:cNvPr id="15" name="Symbol zastępczy obrazu 5"/>
          <p:cNvSpPr>
            <a:spLocks noGrp="1"/>
          </p:cNvSpPr>
          <p:nvPr>
            <p:ph type="pic" sz="quarter" idx="46" hasCustomPrompt="1"/>
          </p:nvPr>
        </p:nvSpPr>
        <p:spPr>
          <a:xfrm>
            <a:off x="10320989" y="5190117"/>
            <a:ext cx="770335" cy="770252"/>
          </a:xfrm>
          <a:prstGeom prst="ellipse">
            <a:avLst/>
          </a:prstGeom>
          <a:solidFill>
            <a:srgbClr val="73872B"/>
          </a:solidFill>
        </p:spPr>
        <p:txBody>
          <a:bodyPr/>
          <a:lstStyle>
            <a:lvl1pPr>
              <a:defRPr>
                <a:latin typeface="Arial" panose="020B0604020202020204" pitchFamily="34" charset="0"/>
              </a:defRPr>
            </a:lvl1pPr>
          </a:lstStyle>
          <a:p>
            <a:r>
              <a:rPr lang="pl-PL" dirty="0" smtClean="0"/>
              <a:t> </a:t>
            </a:r>
            <a:endParaRPr lang="en-US" dirty="0"/>
          </a:p>
        </p:txBody>
      </p:sp>
      <p:sp>
        <p:nvSpPr>
          <p:cNvPr id="16" name="Symbol zastępczy obrazu 5"/>
          <p:cNvSpPr>
            <a:spLocks noGrp="1"/>
          </p:cNvSpPr>
          <p:nvPr>
            <p:ph type="pic" sz="quarter" idx="47" hasCustomPrompt="1"/>
          </p:nvPr>
        </p:nvSpPr>
        <p:spPr>
          <a:xfrm>
            <a:off x="11510618" y="5190116"/>
            <a:ext cx="770335" cy="770252"/>
          </a:xfrm>
          <a:prstGeom prst="ellipse">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17" name="Symbol zastępczy obrazu 5"/>
          <p:cNvSpPr>
            <a:spLocks noGrp="1"/>
          </p:cNvSpPr>
          <p:nvPr>
            <p:ph type="pic" sz="quarter" idx="48" hasCustomPrompt="1"/>
          </p:nvPr>
        </p:nvSpPr>
        <p:spPr>
          <a:xfrm>
            <a:off x="12700249" y="5190116"/>
            <a:ext cx="770335" cy="770252"/>
          </a:xfrm>
          <a:prstGeom prst="ellipse">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3" name="Symbol zastępczy obrazu 2"/>
          <p:cNvSpPr>
            <a:spLocks noGrp="1"/>
          </p:cNvSpPr>
          <p:nvPr>
            <p:ph type="pic" sz="quarter" idx="22" hasCustomPrompt="1"/>
          </p:nvPr>
        </p:nvSpPr>
        <p:spPr>
          <a:xfrm>
            <a:off x="2286001" y="3853949"/>
            <a:ext cx="6520207" cy="8322011"/>
          </a:xfrm>
          <a:prstGeom prst="rect">
            <a:avLst/>
          </a:prstGeom>
        </p:spPr>
        <p:txBody>
          <a:bodyPr/>
          <a:lstStyle>
            <a:lvl1pPr>
              <a:defRPr>
                <a:latin typeface="Arial" panose="020B0604020202020204" pitchFamily="34" charset="0"/>
              </a:defRPr>
            </a:lvl1pPr>
          </a:lstStyle>
          <a:p>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The </a:t>
            </a:r>
            <a:r>
              <a:rPr lang="pl-PL" dirty="0" err="1" smtClean="0"/>
              <a:t>process</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err="1" smtClean="0"/>
              <a:t>This</a:t>
            </a:r>
            <a:r>
              <a:rPr lang="pl-PL" dirty="0" smtClean="0"/>
              <a:t> </a:t>
            </a:r>
            <a:r>
              <a:rPr lang="pl-PL" dirty="0" err="1" smtClean="0"/>
              <a:t>is</a:t>
            </a:r>
            <a:r>
              <a:rPr lang="pl-PL" dirty="0" smtClean="0"/>
              <a:t> </a:t>
            </a:r>
            <a:r>
              <a:rPr lang="pl-PL" dirty="0" err="1" smtClean="0"/>
              <a:t>how</a:t>
            </a:r>
            <a:r>
              <a:rPr lang="pl-PL" dirty="0" smtClean="0"/>
              <a:t> </a:t>
            </a:r>
            <a:r>
              <a:rPr lang="pl-PL" dirty="0" err="1" smtClean="0"/>
              <a:t>it’s</a:t>
            </a:r>
            <a:r>
              <a:rPr lang="pl-PL" dirty="0" smtClean="0"/>
              <a:t> </a:t>
            </a:r>
            <a:r>
              <a:rPr lang="pl-PL" dirty="0" err="1" smtClean="0"/>
              <a:t>done</a:t>
            </a:r>
            <a:endParaRPr lang="en-US" dirty="0"/>
          </a:p>
        </p:txBody>
      </p:sp>
      <p:sp>
        <p:nvSpPr>
          <p:cNvPr id="18" name="Symbol zastępczy tekstu 6"/>
          <p:cNvSpPr>
            <a:spLocks noGrp="1"/>
          </p:cNvSpPr>
          <p:nvPr>
            <p:ph type="body" sz="quarter" idx="17" hasCustomPrompt="1"/>
          </p:nvPr>
        </p:nvSpPr>
        <p:spPr>
          <a:xfrm>
            <a:off x="10229835" y="7163101"/>
            <a:ext cx="12401565" cy="4280596"/>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3600" dirty="0" err="1" smtClean="0">
                <a:solidFill>
                  <a:srgbClr val="928E92"/>
                </a:solidFill>
              </a:rPr>
              <a:t>Lorem</a:t>
            </a:r>
            <a:r>
              <a:rPr lang="en-US" sz="3600" dirty="0" smtClean="0">
                <a:solidFill>
                  <a:srgbClr val="928E92"/>
                </a:solidFill>
              </a:rPr>
              <a:t> </a:t>
            </a:r>
            <a:r>
              <a:rPr lang="en-US" sz="3600" dirty="0" err="1" smtClean="0">
                <a:solidFill>
                  <a:srgbClr val="928E92"/>
                </a:solidFill>
              </a:rPr>
              <a:t>ipsum</a:t>
            </a:r>
            <a:r>
              <a:rPr lang="en-US" sz="3600" dirty="0" smtClean="0">
                <a:solidFill>
                  <a:srgbClr val="928E92"/>
                </a:solidFill>
              </a:rPr>
              <a:t> dolor sit </a:t>
            </a:r>
            <a:r>
              <a:rPr lang="en-US" sz="3600" dirty="0" err="1" smtClean="0">
                <a:solidFill>
                  <a:srgbClr val="928E92"/>
                </a:solidFill>
              </a:rPr>
              <a:t>amet</a:t>
            </a:r>
            <a:r>
              <a:rPr lang="en-US" sz="3600" dirty="0" smtClean="0">
                <a:solidFill>
                  <a:srgbClr val="928E92"/>
                </a:solidFill>
              </a:rPr>
              <a:t>, </a:t>
            </a:r>
            <a:r>
              <a:rPr lang="en-US" sz="3600" dirty="0" err="1" smtClean="0">
                <a:solidFill>
                  <a:srgbClr val="928E92"/>
                </a:solidFill>
              </a:rPr>
              <a:t>consectetur</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elit</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r>
              <a:rPr lang="en-US" sz="3600" dirty="0" err="1" smtClean="0">
                <a:solidFill>
                  <a:srgbClr val="928E92"/>
                </a:solidFill>
              </a:rPr>
              <a:t>Donec</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pulvinar</a:t>
            </a:r>
            <a:r>
              <a:rPr lang="en-US" sz="3600" dirty="0" smtClean="0">
                <a:solidFill>
                  <a:srgbClr val="928E92"/>
                </a:solidFill>
              </a:rPr>
              <a:t> </a:t>
            </a:r>
            <a:r>
              <a:rPr lang="en-US" sz="3600" dirty="0" err="1" smtClean="0">
                <a:solidFill>
                  <a:srgbClr val="928E92"/>
                </a:solidFill>
              </a:rPr>
              <a:t>sapien</a:t>
            </a:r>
            <a:r>
              <a:rPr lang="en-US" sz="3600" dirty="0" smtClean="0">
                <a:solidFill>
                  <a:srgbClr val="928E92"/>
                </a:solidFill>
              </a:rPr>
              <a:t> </a:t>
            </a:r>
            <a:r>
              <a:rPr lang="en-US" sz="3600" dirty="0" err="1" smtClean="0">
                <a:solidFill>
                  <a:srgbClr val="928E92"/>
                </a:solidFill>
              </a:rPr>
              <a:t>quis</a:t>
            </a:r>
            <a:r>
              <a:rPr lang="en-US" sz="3600" dirty="0" smtClean="0">
                <a:solidFill>
                  <a:srgbClr val="928E92"/>
                </a:solidFill>
              </a:rPr>
              <a:t> </a:t>
            </a:r>
            <a:r>
              <a:rPr lang="en-US" sz="3600" dirty="0" err="1" smtClean="0">
                <a:solidFill>
                  <a:srgbClr val="928E92"/>
                </a:solidFill>
              </a:rPr>
              <a:t>mollis</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endParaRPr lang="en-US" sz="3600" dirty="0">
              <a:solidFill>
                <a:srgbClr val="928E92"/>
              </a:solidFill>
            </a:endParaRPr>
          </a:p>
        </p:txBody>
      </p:sp>
      <p:sp>
        <p:nvSpPr>
          <p:cNvPr id="19" name="Symbol zastępczy tekstu 6"/>
          <p:cNvSpPr>
            <a:spLocks noGrp="1"/>
          </p:cNvSpPr>
          <p:nvPr>
            <p:ph type="body" sz="quarter" idx="21" hasCustomPrompt="1"/>
          </p:nvPr>
        </p:nvSpPr>
        <p:spPr>
          <a:xfrm>
            <a:off x="10229835" y="6079684"/>
            <a:ext cx="8601895" cy="844788"/>
          </a:xfrm>
          <a:prstGeom prst="rect">
            <a:avLst/>
          </a:prstGeom>
        </p:spPr>
        <p:txBody>
          <a:bodyPr/>
          <a:lstStyle>
            <a:lvl1pPr algn="l">
              <a:lnSpc>
                <a:spcPct val="120000"/>
              </a:lnSpc>
              <a:defRPr lang="en-US" sz="4800" baseline="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pl-PL" sz="4800" dirty="0" err="1" smtClean="0">
                <a:solidFill>
                  <a:srgbClr val="1F6A83"/>
                </a:solidFill>
              </a:rPr>
              <a:t>Everything</a:t>
            </a:r>
            <a:r>
              <a:rPr lang="pl-PL" sz="4800" dirty="0" smtClean="0">
                <a:solidFill>
                  <a:srgbClr val="1F6A83"/>
                </a:solidFill>
              </a:rPr>
              <a:t> </a:t>
            </a:r>
            <a:r>
              <a:rPr lang="pl-PL" sz="4800" dirty="0" err="1" smtClean="0">
                <a:solidFill>
                  <a:srgbClr val="1F6A83"/>
                </a:solidFill>
              </a:rPr>
              <a:t>starts</a:t>
            </a:r>
            <a:r>
              <a:rPr lang="pl-PL" sz="4800" dirty="0" smtClean="0">
                <a:solidFill>
                  <a:srgbClr val="1F6A83"/>
                </a:solidFill>
              </a:rPr>
              <a:t> </a:t>
            </a:r>
            <a:r>
              <a:rPr lang="pl-PL" sz="4800" dirty="0" err="1" smtClean="0">
                <a:solidFill>
                  <a:srgbClr val="1F6A83"/>
                </a:solidFill>
              </a:rPr>
              <a:t>at</a:t>
            </a:r>
            <a:r>
              <a:rPr lang="pl-PL" sz="4800" dirty="0" smtClean="0">
                <a:solidFill>
                  <a:srgbClr val="1F6A83"/>
                </a:solidFill>
              </a:rPr>
              <a:t> </a:t>
            </a:r>
            <a:r>
              <a:rPr lang="pl-PL" sz="4800" dirty="0" err="1" smtClean="0">
                <a:solidFill>
                  <a:srgbClr val="1F6A83"/>
                </a:solidFill>
              </a:rPr>
              <a:t>our</a:t>
            </a:r>
            <a:r>
              <a:rPr lang="pl-PL" sz="4800" dirty="0" smtClean="0">
                <a:solidFill>
                  <a:srgbClr val="1F6A83"/>
                </a:solidFill>
              </a:rPr>
              <a:t> stores</a:t>
            </a:r>
            <a:endParaRPr lang="en-US" sz="4800" dirty="0">
              <a:solidFill>
                <a:srgbClr val="1F6A83"/>
              </a:solidFill>
            </a:endParaRPr>
          </a:p>
        </p:txBody>
      </p:sp>
    </p:spTree>
    <p:extLst>
      <p:ext uri="{BB962C8B-B14F-4D97-AF65-F5344CB8AC3E}">
        <p14:creationId xmlns:p14="http://schemas.microsoft.com/office/powerpoint/2010/main" val="439947709"/>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 layers">
    <p:spTree>
      <p:nvGrpSpPr>
        <p:cNvPr id="1" name=""/>
        <p:cNvGrpSpPr/>
        <p:nvPr/>
      </p:nvGrpSpPr>
      <p:grpSpPr>
        <a:xfrm>
          <a:off x="0" y="0"/>
          <a:ext cx="0" cy="0"/>
          <a:chOff x="0" y="0"/>
          <a:chExt cx="0" cy="0"/>
        </a:xfrm>
      </p:grpSpPr>
      <p:sp>
        <p:nvSpPr>
          <p:cNvPr id="3" name="Symbol zastępczy obrazu 2"/>
          <p:cNvSpPr>
            <a:spLocks noGrp="1"/>
          </p:cNvSpPr>
          <p:nvPr>
            <p:ph type="pic" sz="quarter" idx="37" hasCustomPrompt="1"/>
          </p:nvPr>
        </p:nvSpPr>
        <p:spPr>
          <a:xfrm>
            <a:off x="7988303" y="7449110"/>
            <a:ext cx="7797803" cy="3827072"/>
          </a:xfrm>
          <a:prstGeom prst="diamond">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22" name="Symbol zastępczy obrazu 2"/>
          <p:cNvSpPr>
            <a:spLocks noGrp="1"/>
          </p:cNvSpPr>
          <p:nvPr>
            <p:ph type="pic" sz="quarter" idx="38" hasCustomPrompt="1"/>
          </p:nvPr>
        </p:nvSpPr>
        <p:spPr>
          <a:xfrm>
            <a:off x="7988303" y="6797309"/>
            <a:ext cx="7797803" cy="3827072"/>
          </a:xfrm>
          <a:prstGeom prst="diamond">
            <a:avLst/>
          </a:prstGeom>
          <a:solidFill>
            <a:srgbClr val="73872B"/>
          </a:solidFill>
        </p:spPr>
        <p:txBody>
          <a:bodyPr/>
          <a:lstStyle>
            <a:lvl1pPr>
              <a:defRPr>
                <a:latin typeface="Arial" panose="020B0604020202020204" pitchFamily="34" charset="0"/>
              </a:defRPr>
            </a:lvl1pPr>
          </a:lstStyle>
          <a:p>
            <a:r>
              <a:rPr lang="pl-PL" dirty="0" smtClean="0"/>
              <a:t> </a:t>
            </a:r>
            <a:endParaRPr lang="en-US" dirty="0"/>
          </a:p>
        </p:txBody>
      </p:sp>
      <p:sp>
        <p:nvSpPr>
          <p:cNvPr id="23" name="Symbol zastępczy obrazu 2"/>
          <p:cNvSpPr>
            <a:spLocks noGrp="1"/>
          </p:cNvSpPr>
          <p:nvPr>
            <p:ph type="pic" sz="quarter" idx="39" hasCustomPrompt="1"/>
          </p:nvPr>
        </p:nvSpPr>
        <p:spPr>
          <a:xfrm>
            <a:off x="7988303" y="6145506"/>
            <a:ext cx="7797803" cy="3827072"/>
          </a:xfrm>
          <a:prstGeom prst="diamond">
            <a:avLst/>
          </a:prstGeom>
          <a:solidFill>
            <a:srgbClr val="EA953A"/>
          </a:solidFill>
        </p:spPr>
        <p:txBody>
          <a:bodyPr/>
          <a:lstStyle>
            <a:lvl1pPr>
              <a:defRPr>
                <a:latin typeface="Arial" panose="020B0604020202020204" pitchFamily="34" charset="0"/>
              </a:defRPr>
            </a:lvl1pPr>
          </a:lstStyle>
          <a:p>
            <a:r>
              <a:rPr lang="pl-PL" dirty="0" smtClean="0"/>
              <a:t> </a:t>
            </a:r>
            <a:endParaRPr lang="en-US" dirty="0"/>
          </a:p>
        </p:txBody>
      </p:sp>
      <p:sp>
        <p:nvSpPr>
          <p:cNvPr id="24" name="Symbol zastępczy obrazu 2"/>
          <p:cNvSpPr>
            <a:spLocks noGrp="1"/>
          </p:cNvSpPr>
          <p:nvPr>
            <p:ph type="pic" sz="quarter" idx="40" hasCustomPrompt="1"/>
          </p:nvPr>
        </p:nvSpPr>
        <p:spPr>
          <a:xfrm>
            <a:off x="7988303" y="5493703"/>
            <a:ext cx="7797803" cy="3827072"/>
          </a:xfrm>
          <a:prstGeom prst="diamond">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31" name="Symbol zastępczy obrazu 2"/>
          <p:cNvSpPr>
            <a:spLocks noGrp="1"/>
          </p:cNvSpPr>
          <p:nvPr>
            <p:ph type="pic" sz="quarter" idx="41" hasCustomPrompt="1"/>
          </p:nvPr>
        </p:nvSpPr>
        <p:spPr>
          <a:xfrm>
            <a:off x="7988303" y="4841900"/>
            <a:ext cx="7797803" cy="3827072"/>
          </a:xfrm>
          <a:prstGeom prst="diamond">
            <a:avLst/>
          </a:prstGeom>
          <a:solidFill>
            <a:srgbClr val="8B571F"/>
          </a:solidFill>
        </p:spPr>
        <p:txBody>
          <a:bodyPr/>
          <a:lstStyle>
            <a:lvl1pPr>
              <a:defRPr>
                <a:latin typeface="Arial" panose="020B0604020202020204" pitchFamily="34" charset="0"/>
              </a:defRPr>
            </a:lvl1pPr>
          </a:lstStyle>
          <a:p>
            <a:r>
              <a:rPr lang="pl-PL" dirty="0" smtClean="0"/>
              <a:t> </a:t>
            </a:r>
            <a:endParaRPr lang="en-US" dirty="0"/>
          </a:p>
        </p:txBody>
      </p:sp>
      <p:sp>
        <p:nvSpPr>
          <p:cNvPr id="32" name="Symbol zastępczy obrazu 2"/>
          <p:cNvSpPr>
            <a:spLocks noGrp="1"/>
          </p:cNvSpPr>
          <p:nvPr>
            <p:ph type="pic" sz="quarter" idx="42" hasCustomPrompt="1"/>
          </p:nvPr>
        </p:nvSpPr>
        <p:spPr>
          <a:xfrm>
            <a:off x="7988303" y="4190097"/>
            <a:ext cx="7797803" cy="3827072"/>
          </a:xfrm>
          <a:prstGeom prst="diamond">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Little </a:t>
            </a:r>
            <a:r>
              <a:rPr lang="pl-PL" dirty="0" err="1" smtClean="0"/>
              <a:t>parts</a:t>
            </a:r>
            <a:r>
              <a:rPr lang="pl-PL" dirty="0" smtClean="0"/>
              <a:t> </a:t>
            </a:r>
            <a:r>
              <a:rPr lang="pl-PL" dirty="0" err="1" smtClean="0"/>
              <a:t>make</a:t>
            </a:r>
            <a:r>
              <a:rPr lang="pl-PL" dirty="0" smtClean="0"/>
              <a:t> </a:t>
            </a:r>
            <a:r>
              <a:rPr lang="pl-PL" dirty="0" err="1" smtClean="0"/>
              <a:t>all</a:t>
            </a:r>
            <a:r>
              <a:rPr lang="pl-PL" dirty="0" smtClean="0"/>
              <a:t> the </a:t>
            </a:r>
            <a:r>
              <a:rPr lang="pl-PL" dirty="0" err="1" smtClean="0"/>
              <a:t>differance</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err="1" smtClean="0"/>
              <a:t>Let’s</a:t>
            </a:r>
            <a:r>
              <a:rPr lang="pl-PL" dirty="0" smtClean="0"/>
              <a:t> mix tchem to </a:t>
            </a:r>
            <a:r>
              <a:rPr lang="pl-PL" dirty="0" err="1" smtClean="0"/>
              <a:t>see</a:t>
            </a:r>
            <a:r>
              <a:rPr lang="pl-PL" dirty="0" smtClean="0"/>
              <a:t> </a:t>
            </a:r>
            <a:r>
              <a:rPr lang="pl-PL" dirty="0" err="1" smtClean="0"/>
              <a:t>what</a:t>
            </a:r>
            <a:r>
              <a:rPr lang="pl-PL" dirty="0" smtClean="0"/>
              <a:t> </a:t>
            </a:r>
            <a:r>
              <a:rPr lang="pl-PL" dirty="0" err="1" smtClean="0"/>
              <a:t>happens</a:t>
            </a:r>
            <a:endParaRPr lang="en-US" dirty="0"/>
          </a:p>
        </p:txBody>
      </p:sp>
      <p:sp>
        <p:nvSpPr>
          <p:cNvPr id="25" name="Symbol zastępczy tekstu 50"/>
          <p:cNvSpPr>
            <a:spLocks noGrp="1"/>
          </p:cNvSpPr>
          <p:nvPr>
            <p:ph type="body" sz="quarter" idx="31" hasCustomPrompt="1"/>
          </p:nvPr>
        </p:nvSpPr>
        <p:spPr>
          <a:xfrm>
            <a:off x="3712088" y="4556529"/>
            <a:ext cx="4973055" cy="613567"/>
          </a:xfrm>
          <a:prstGeom prst="rect">
            <a:avLst/>
          </a:prstGeom>
        </p:spPr>
        <p:txBody>
          <a:bodyPr anchor="ctr" anchorCtr="1"/>
          <a:lstStyle>
            <a:lvl1pPr algn="ctr">
              <a:defRPr lang="en-US" sz="7200" dirty="0">
                <a:solidFill>
                  <a:srgbClr val="4AB1D0"/>
                </a:solidFill>
                <a:latin typeface="Bebas Neue"/>
                <a:ea typeface="Bebas Neue"/>
                <a:cs typeface="Bebas Neue"/>
                <a:sym typeface="Bebas Neue"/>
              </a:defRPr>
            </a:lvl1pPr>
          </a:lstStyle>
          <a:p>
            <a:pPr lvl="0"/>
            <a:r>
              <a:rPr lang="pl-PL" dirty="0" smtClean="0"/>
              <a:t>Best </a:t>
            </a:r>
            <a:r>
              <a:rPr lang="pl-PL" dirty="0" err="1" smtClean="0"/>
              <a:t>practices</a:t>
            </a:r>
            <a:endParaRPr lang="en-US" dirty="0"/>
          </a:p>
        </p:txBody>
      </p:sp>
      <p:sp>
        <p:nvSpPr>
          <p:cNvPr id="26" name="Symbol zastępczy tekstu 50"/>
          <p:cNvSpPr>
            <a:spLocks noGrp="1"/>
          </p:cNvSpPr>
          <p:nvPr>
            <p:ph type="body" sz="quarter" idx="32" hasCustomPrompt="1"/>
          </p:nvPr>
        </p:nvSpPr>
        <p:spPr>
          <a:xfrm>
            <a:off x="1663173" y="7398299"/>
            <a:ext cx="4973055" cy="613567"/>
          </a:xfrm>
          <a:prstGeom prst="rect">
            <a:avLst/>
          </a:prstGeom>
        </p:spPr>
        <p:txBody>
          <a:bodyPr anchor="ctr" anchorCtr="1"/>
          <a:lstStyle>
            <a:lvl1pPr algn="ctr">
              <a:defRPr lang="en-US" sz="7200" dirty="0">
                <a:solidFill>
                  <a:srgbClr val="8B571F"/>
                </a:solidFill>
                <a:latin typeface="Bebas Neue"/>
                <a:ea typeface="Bebas Neue"/>
                <a:cs typeface="Bebas Neue"/>
                <a:sym typeface="Bebas Neue"/>
              </a:defRPr>
            </a:lvl1pPr>
          </a:lstStyle>
          <a:p>
            <a:pPr lvl="0"/>
            <a:r>
              <a:rPr lang="pl-PL" dirty="0" err="1" smtClean="0"/>
              <a:t>innovation</a:t>
            </a:r>
            <a:endParaRPr lang="en-US" dirty="0"/>
          </a:p>
        </p:txBody>
      </p:sp>
      <p:sp>
        <p:nvSpPr>
          <p:cNvPr id="27" name="Symbol zastępczy tekstu 50"/>
          <p:cNvSpPr>
            <a:spLocks noGrp="1"/>
          </p:cNvSpPr>
          <p:nvPr>
            <p:ph type="body" sz="quarter" idx="33" hasCustomPrompt="1"/>
          </p:nvPr>
        </p:nvSpPr>
        <p:spPr>
          <a:xfrm>
            <a:off x="2799354" y="10155323"/>
            <a:ext cx="4973055" cy="613567"/>
          </a:xfrm>
          <a:prstGeom prst="rect">
            <a:avLst/>
          </a:prstGeom>
        </p:spPr>
        <p:txBody>
          <a:bodyPr anchor="ctr" anchorCtr="1"/>
          <a:lstStyle>
            <a:lvl1pPr algn="ctr">
              <a:defRPr lang="en-US" sz="7200" dirty="0">
                <a:solidFill>
                  <a:srgbClr val="CD91D9"/>
                </a:solidFill>
                <a:latin typeface="Bebas Neue"/>
                <a:ea typeface="Bebas Neue"/>
                <a:cs typeface="Bebas Neue"/>
                <a:sym typeface="Bebas Neue"/>
              </a:defRPr>
            </a:lvl1pPr>
          </a:lstStyle>
          <a:p>
            <a:pPr lvl="0"/>
            <a:r>
              <a:rPr lang="pl-PL" dirty="0" err="1" smtClean="0"/>
              <a:t>creation</a:t>
            </a:r>
            <a:endParaRPr lang="en-US" dirty="0"/>
          </a:p>
        </p:txBody>
      </p:sp>
      <p:sp>
        <p:nvSpPr>
          <p:cNvPr id="28" name="Symbol zastępczy tekstu 50"/>
          <p:cNvSpPr>
            <a:spLocks noGrp="1"/>
          </p:cNvSpPr>
          <p:nvPr>
            <p:ph type="body" sz="quarter" idx="34" hasCustomPrompt="1"/>
          </p:nvPr>
        </p:nvSpPr>
        <p:spPr>
          <a:xfrm>
            <a:off x="15271171" y="4541867"/>
            <a:ext cx="4973055" cy="613567"/>
          </a:xfrm>
          <a:prstGeom prst="rect">
            <a:avLst/>
          </a:prstGeom>
        </p:spPr>
        <p:txBody>
          <a:bodyPr anchor="ctr" anchorCtr="1"/>
          <a:lstStyle>
            <a:lvl1pPr algn="ctr">
              <a:defRPr lang="en-US" sz="7200" dirty="0">
                <a:solidFill>
                  <a:srgbClr val="EA953A"/>
                </a:solidFill>
                <a:latin typeface="Bebas Neue"/>
                <a:ea typeface="Bebas Neue"/>
                <a:cs typeface="Bebas Neue"/>
                <a:sym typeface="Bebas Neue"/>
              </a:defRPr>
            </a:lvl1pPr>
          </a:lstStyle>
          <a:p>
            <a:pPr lvl="0"/>
            <a:r>
              <a:rPr lang="pl-PL" dirty="0" smtClean="0"/>
              <a:t>People </a:t>
            </a:r>
            <a:r>
              <a:rPr lang="pl-PL" dirty="0" err="1" smtClean="0"/>
              <a:t>needs</a:t>
            </a:r>
            <a:endParaRPr lang="en-US" dirty="0"/>
          </a:p>
        </p:txBody>
      </p:sp>
      <p:sp>
        <p:nvSpPr>
          <p:cNvPr id="29" name="Symbol zastępczy tekstu 50"/>
          <p:cNvSpPr>
            <a:spLocks noGrp="1"/>
          </p:cNvSpPr>
          <p:nvPr>
            <p:ph type="body" sz="quarter" idx="35" hasCustomPrompt="1"/>
          </p:nvPr>
        </p:nvSpPr>
        <p:spPr>
          <a:xfrm>
            <a:off x="17346005" y="7359108"/>
            <a:ext cx="5519440" cy="613567"/>
          </a:xfrm>
          <a:prstGeom prst="rect">
            <a:avLst/>
          </a:prstGeom>
        </p:spPr>
        <p:txBody>
          <a:bodyPr anchor="ctr" anchorCtr="1"/>
          <a:lstStyle>
            <a:lvl1pPr algn="ctr">
              <a:defRPr lang="en-US" sz="7200" dirty="0">
                <a:solidFill>
                  <a:srgbClr val="73872B"/>
                </a:solidFill>
                <a:latin typeface="Bebas Neue"/>
                <a:ea typeface="Bebas Neue"/>
                <a:cs typeface="Bebas Neue"/>
                <a:sym typeface="Bebas Neue"/>
              </a:defRPr>
            </a:lvl1pPr>
          </a:lstStyle>
          <a:p>
            <a:pPr lvl="0"/>
            <a:r>
              <a:rPr lang="pl-PL" dirty="0" smtClean="0"/>
              <a:t>Human </a:t>
            </a:r>
            <a:r>
              <a:rPr lang="pl-PL" dirty="0" err="1" smtClean="0"/>
              <a:t>resources</a:t>
            </a:r>
            <a:endParaRPr lang="en-US" dirty="0"/>
          </a:p>
        </p:txBody>
      </p:sp>
      <p:sp>
        <p:nvSpPr>
          <p:cNvPr id="30" name="Symbol zastępczy tekstu 50"/>
          <p:cNvSpPr>
            <a:spLocks noGrp="1"/>
          </p:cNvSpPr>
          <p:nvPr>
            <p:ph type="body" sz="quarter" idx="36" hasCustomPrompt="1"/>
          </p:nvPr>
        </p:nvSpPr>
        <p:spPr>
          <a:xfrm>
            <a:off x="15461781" y="10198870"/>
            <a:ext cx="6578727" cy="613567"/>
          </a:xfrm>
          <a:prstGeom prst="rect">
            <a:avLst/>
          </a:prstGeom>
        </p:spPr>
        <p:txBody>
          <a:bodyPr anchor="ctr" anchorCtr="1"/>
          <a:lstStyle>
            <a:lvl1pPr algn="ctr">
              <a:defRPr lang="en-US" sz="7200" dirty="0">
                <a:solidFill>
                  <a:srgbClr val="A9C540"/>
                </a:solidFill>
                <a:latin typeface="Bebas Neue"/>
                <a:ea typeface="Bebas Neue"/>
                <a:cs typeface="Bebas Neue"/>
                <a:sym typeface="Bebas Neue"/>
              </a:defRPr>
            </a:lvl1pPr>
          </a:lstStyle>
          <a:p>
            <a:pPr lvl="0"/>
            <a:r>
              <a:rPr lang="pl-PL" dirty="0" err="1" smtClean="0"/>
              <a:t>Skilled</a:t>
            </a:r>
            <a:r>
              <a:rPr lang="pl-PL" dirty="0" smtClean="0"/>
              <a:t> </a:t>
            </a:r>
            <a:r>
              <a:rPr lang="pl-PL" dirty="0" err="1" smtClean="0"/>
              <a:t>designers</a:t>
            </a:r>
            <a:endParaRPr lang="en-US" dirty="0"/>
          </a:p>
        </p:txBody>
      </p:sp>
    </p:spTree>
    <p:extLst>
      <p:ext uri="{BB962C8B-B14F-4D97-AF65-F5344CB8AC3E}">
        <p14:creationId xmlns:p14="http://schemas.microsoft.com/office/powerpoint/2010/main" val="3360094120"/>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headers">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18" name="Symbol zastępczy tekstu 6"/>
          <p:cNvSpPr>
            <a:spLocks noGrp="1"/>
          </p:cNvSpPr>
          <p:nvPr>
            <p:ph type="body" sz="quarter" idx="21" hasCustomPrompt="1"/>
          </p:nvPr>
        </p:nvSpPr>
        <p:spPr>
          <a:xfrm>
            <a:off x="1361917" y="4647962"/>
            <a:ext cx="8601895" cy="844788"/>
          </a:xfrm>
          <a:prstGeom prst="rect">
            <a:avLst/>
          </a:prstGeom>
        </p:spPr>
        <p:txBody>
          <a:bodyPr/>
          <a:lstStyle>
            <a:lvl1pPr algn="l">
              <a:lnSpc>
                <a:spcPct val="120000"/>
              </a:lnSpc>
              <a:defRPr lang="en-US" sz="4800" baseline="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pl-PL" sz="4800" dirty="0" err="1" smtClean="0">
                <a:solidFill>
                  <a:srgbClr val="1F6A83"/>
                </a:solidFill>
              </a:rPr>
              <a:t>Scenario</a:t>
            </a:r>
            <a:r>
              <a:rPr lang="pl-PL" sz="4800" dirty="0" smtClean="0">
                <a:solidFill>
                  <a:srgbClr val="1F6A83"/>
                </a:solidFill>
              </a:rPr>
              <a:t> </a:t>
            </a:r>
            <a:r>
              <a:rPr lang="pl-PL" sz="4800" dirty="0" err="1" smtClean="0">
                <a:solidFill>
                  <a:srgbClr val="1F6A83"/>
                </a:solidFill>
              </a:rPr>
              <a:t>number</a:t>
            </a:r>
            <a:r>
              <a:rPr lang="pl-PL" sz="4800" dirty="0" smtClean="0">
                <a:solidFill>
                  <a:srgbClr val="1F6A83"/>
                </a:solidFill>
              </a:rPr>
              <a:t> 1</a:t>
            </a:r>
            <a:endParaRPr lang="en-US" sz="4800" dirty="0">
              <a:solidFill>
                <a:srgbClr val="1F6A83"/>
              </a:solidFill>
            </a:endParaRPr>
          </a:p>
        </p:txBody>
      </p:sp>
      <p:sp>
        <p:nvSpPr>
          <p:cNvPr id="20" name="Symbol zastępczy tekstu 6"/>
          <p:cNvSpPr>
            <a:spLocks noGrp="1"/>
          </p:cNvSpPr>
          <p:nvPr>
            <p:ph type="body" sz="quarter" idx="23" hasCustomPrompt="1"/>
          </p:nvPr>
        </p:nvSpPr>
        <p:spPr>
          <a:xfrm>
            <a:off x="12165554" y="4692412"/>
            <a:ext cx="8601895" cy="844788"/>
          </a:xfrm>
          <a:prstGeom prst="rect">
            <a:avLst/>
          </a:prstGeom>
        </p:spPr>
        <p:txBody>
          <a:bodyPr/>
          <a:lstStyle>
            <a:lvl1pPr algn="l">
              <a:lnSpc>
                <a:spcPct val="120000"/>
              </a:lnSpc>
              <a:defRPr lang="en-US" sz="4800" baseline="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pl-PL" sz="4800" dirty="0" err="1" smtClean="0">
                <a:solidFill>
                  <a:srgbClr val="1F6A83"/>
                </a:solidFill>
              </a:rPr>
              <a:t>Scenario</a:t>
            </a:r>
            <a:r>
              <a:rPr lang="pl-PL" sz="4800" dirty="0" smtClean="0">
                <a:solidFill>
                  <a:srgbClr val="1F6A83"/>
                </a:solidFill>
              </a:rPr>
              <a:t> </a:t>
            </a:r>
            <a:r>
              <a:rPr lang="pl-PL" sz="4800" dirty="0" err="1" smtClean="0">
                <a:solidFill>
                  <a:srgbClr val="1F6A83"/>
                </a:solidFill>
              </a:rPr>
              <a:t>number</a:t>
            </a:r>
            <a:r>
              <a:rPr lang="pl-PL" sz="4800" dirty="0" smtClean="0">
                <a:solidFill>
                  <a:srgbClr val="1F6A83"/>
                </a:solidFill>
              </a:rPr>
              <a:t> 2</a:t>
            </a:r>
            <a:endParaRPr lang="en-US" sz="4800" dirty="0">
              <a:solidFill>
                <a:srgbClr val="1F6A83"/>
              </a:solidFill>
            </a:endParaRPr>
          </a:p>
        </p:txBody>
      </p:sp>
      <p:sp>
        <p:nvSpPr>
          <p:cNvPr id="15" name="Symbol zastępczy tekstu 6"/>
          <p:cNvSpPr>
            <a:spLocks noGrp="1"/>
          </p:cNvSpPr>
          <p:nvPr>
            <p:ph type="body" sz="quarter" idx="25" hasCustomPrompt="1"/>
          </p:nvPr>
        </p:nvSpPr>
        <p:spPr>
          <a:xfrm>
            <a:off x="1351190" y="5536012"/>
            <a:ext cx="9790055" cy="5773672"/>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3600" dirty="0" err="1" smtClean="0">
                <a:solidFill>
                  <a:srgbClr val="928E92"/>
                </a:solidFill>
              </a:rPr>
              <a:t>Lorem</a:t>
            </a:r>
            <a:r>
              <a:rPr lang="en-US" sz="3600" dirty="0" smtClean="0">
                <a:solidFill>
                  <a:srgbClr val="928E92"/>
                </a:solidFill>
              </a:rPr>
              <a:t> </a:t>
            </a:r>
            <a:r>
              <a:rPr lang="en-US" sz="3600" dirty="0" err="1" smtClean="0">
                <a:solidFill>
                  <a:srgbClr val="928E92"/>
                </a:solidFill>
              </a:rPr>
              <a:t>ipsum</a:t>
            </a:r>
            <a:r>
              <a:rPr lang="en-US" sz="3600" dirty="0" smtClean="0">
                <a:solidFill>
                  <a:srgbClr val="928E92"/>
                </a:solidFill>
              </a:rPr>
              <a:t> dolor sit </a:t>
            </a:r>
            <a:r>
              <a:rPr lang="en-US" sz="3600" dirty="0" err="1" smtClean="0">
                <a:solidFill>
                  <a:srgbClr val="928E92"/>
                </a:solidFill>
              </a:rPr>
              <a:t>amet</a:t>
            </a:r>
            <a:r>
              <a:rPr lang="en-US" sz="3600" dirty="0" smtClean="0">
                <a:solidFill>
                  <a:srgbClr val="928E92"/>
                </a:solidFill>
              </a:rPr>
              <a:t>, </a:t>
            </a:r>
            <a:r>
              <a:rPr lang="en-US" sz="3600" dirty="0" err="1" smtClean="0">
                <a:solidFill>
                  <a:srgbClr val="928E92"/>
                </a:solidFill>
              </a:rPr>
              <a:t>consectetur</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elit</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r>
              <a:rPr lang="en-US" sz="3600" dirty="0" err="1" smtClean="0">
                <a:solidFill>
                  <a:srgbClr val="928E92"/>
                </a:solidFill>
              </a:rPr>
              <a:t>Donec</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pulvinar</a:t>
            </a:r>
            <a:r>
              <a:rPr lang="en-US" sz="3600" dirty="0" smtClean="0">
                <a:solidFill>
                  <a:srgbClr val="928E92"/>
                </a:solidFill>
              </a:rPr>
              <a:t> </a:t>
            </a:r>
            <a:r>
              <a:rPr lang="en-US" sz="3600" dirty="0" err="1" smtClean="0">
                <a:solidFill>
                  <a:srgbClr val="928E92"/>
                </a:solidFill>
              </a:rPr>
              <a:t>sapien</a:t>
            </a:r>
            <a:r>
              <a:rPr lang="en-US" sz="3600" dirty="0" smtClean="0">
                <a:solidFill>
                  <a:srgbClr val="928E92"/>
                </a:solidFill>
              </a:rPr>
              <a:t> </a:t>
            </a:r>
            <a:r>
              <a:rPr lang="en-US" sz="3600" dirty="0" err="1" smtClean="0">
                <a:solidFill>
                  <a:srgbClr val="928E92"/>
                </a:solidFill>
              </a:rPr>
              <a:t>quis</a:t>
            </a:r>
            <a:r>
              <a:rPr lang="en-US" sz="3600" dirty="0" smtClean="0">
                <a:solidFill>
                  <a:srgbClr val="928E92"/>
                </a:solidFill>
              </a:rPr>
              <a:t> </a:t>
            </a:r>
            <a:r>
              <a:rPr lang="en-US" sz="3600" dirty="0" err="1" smtClean="0">
                <a:solidFill>
                  <a:srgbClr val="928E92"/>
                </a:solidFill>
              </a:rPr>
              <a:t>mollis</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endParaRPr lang="en-US" sz="3600" dirty="0">
              <a:solidFill>
                <a:srgbClr val="928E92"/>
              </a:solidFill>
            </a:endParaRPr>
          </a:p>
        </p:txBody>
      </p:sp>
      <p:sp>
        <p:nvSpPr>
          <p:cNvPr id="3" name="Symbol zastępczy tekstu 2"/>
          <p:cNvSpPr>
            <a:spLocks noGrp="1"/>
          </p:cNvSpPr>
          <p:nvPr>
            <p:ph type="body" sz="quarter" idx="28" hasCustomPrompt="1"/>
          </p:nvPr>
        </p:nvSpPr>
        <p:spPr>
          <a:xfrm>
            <a:off x="12165339" y="5565040"/>
            <a:ext cx="8602108" cy="1654670"/>
          </a:xfrm>
          <a:prstGeom prst="rect">
            <a:avLst/>
          </a:prstGeom>
        </p:spPr>
        <p:txBody>
          <a:bodyPr/>
          <a:lstStyle>
            <a:lvl1pPr>
              <a:defRPr lang="pl-PL" sz="3600" baseline="0" dirty="0" smtClean="0">
                <a:solidFill>
                  <a:srgbClr val="928E92"/>
                </a:solidFill>
                <a:latin typeface="Arial" panose="020B0604020202020204" pitchFamily="34" charset="0"/>
                <a:ea typeface="+mn-ea"/>
                <a:cs typeface="Arial" panose="020B0604020202020204" pitchFamily="34" charset="0"/>
                <a:sym typeface="Gill Sans"/>
              </a:defRPr>
            </a:lvl1pPr>
          </a:lstStyle>
          <a:p>
            <a:pPr lvl="0" algn="l">
              <a:lnSpc>
                <a:spcPct val="120000"/>
              </a:lnSpc>
              <a:defRPr sz="1800"/>
            </a:pPr>
            <a:r>
              <a:rPr lang="en-US" sz="3600" dirty="0" err="1" smtClean="0">
                <a:solidFill>
                  <a:srgbClr val="928E92"/>
                </a:solidFill>
                <a:latin typeface="Helvetica Light"/>
                <a:ea typeface="Helvetica Light"/>
                <a:cs typeface="Helvetica Light"/>
                <a:sym typeface="Helvetica Light"/>
              </a:rPr>
              <a:t>Donec</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adipiscing</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pulvinar</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sapien</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quis</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mollis</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Donec</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luctus</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nisl</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nec</a:t>
            </a:r>
            <a:r>
              <a:rPr lang="en-US" sz="3600" dirty="0" smtClean="0">
                <a:solidFill>
                  <a:srgbClr val="928E92"/>
                </a:solidFill>
                <a:latin typeface="Helvetica Light"/>
                <a:ea typeface="Helvetica Light"/>
                <a:cs typeface="Helvetica Light"/>
                <a:sym typeface="Helvetica Light"/>
              </a:rPr>
              <a:t> </a:t>
            </a:r>
            <a:r>
              <a:rPr lang="en-US" sz="3600" dirty="0" err="1" smtClean="0">
                <a:solidFill>
                  <a:srgbClr val="928E92"/>
                </a:solidFill>
                <a:latin typeface="Helvetica Light"/>
                <a:ea typeface="Helvetica Light"/>
                <a:cs typeface="Helvetica Light"/>
                <a:sym typeface="Helvetica Light"/>
              </a:rPr>
              <a:t>puru</a:t>
            </a:r>
            <a:r>
              <a:rPr lang="pl-PL" sz="3600" dirty="0" smtClean="0">
                <a:solidFill>
                  <a:srgbClr val="928E92"/>
                </a:solidFill>
                <a:latin typeface="Helvetica Light"/>
                <a:ea typeface="Helvetica Light"/>
                <a:cs typeface="Helvetica Light"/>
                <a:sym typeface="Helvetica Light"/>
              </a:rPr>
              <a:t>s.</a:t>
            </a:r>
            <a:endParaRPr lang="en-US" sz="3600" dirty="0">
              <a:solidFill>
                <a:srgbClr val="928E92"/>
              </a:solidFill>
              <a:latin typeface="Helvetica Light"/>
              <a:ea typeface="Helvetica Light"/>
              <a:cs typeface="Helvetica Light"/>
              <a:sym typeface="Helvetica Light"/>
            </a:endParaRPr>
          </a:p>
        </p:txBody>
      </p:sp>
      <p:sp>
        <p:nvSpPr>
          <p:cNvPr id="24" name="Symbol zastępczy tekstu 11"/>
          <p:cNvSpPr>
            <a:spLocks noGrp="1"/>
          </p:cNvSpPr>
          <p:nvPr>
            <p:ph type="body" sz="quarter" idx="30" hasCustomPrompt="1"/>
          </p:nvPr>
        </p:nvSpPr>
        <p:spPr>
          <a:xfrm>
            <a:off x="12165341" y="8123517"/>
            <a:ext cx="8836073" cy="2577470"/>
          </a:xfrm>
          <a:prstGeom prst="rect">
            <a:avLst/>
          </a:prstGeom>
        </p:spPr>
        <p:txBody>
          <a:bodyPr anchor="ctr" anchorCtr="0"/>
          <a:lstStyle>
            <a:lvl1pPr marL="685783" marR="0" indent="-685783" algn="l" defTabSz="825479" eaLnBrk="1" fontAlgn="auto" latinLnBrk="0" hangingPunct="1">
              <a:lnSpc>
                <a:spcPct val="100000"/>
              </a:lnSpc>
              <a:spcBef>
                <a:spcPts val="0"/>
              </a:spcBef>
              <a:spcAft>
                <a:spcPts val="0"/>
              </a:spcAft>
              <a:buClrTx/>
              <a:buSzPct val="120000"/>
              <a:buFont typeface="Arial" panose="020B0604020202020204" pitchFamily="34" charset="0"/>
              <a:buChar char="•"/>
              <a:tabLst/>
              <a:defRPr lang="en-US" sz="3600" baseline="0" dirty="0" smtClean="0">
                <a:solidFill>
                  <a:srgbClr val="928E92"/>
                </a:solidFill>
                <a:latin typeface="Arial" panose="020B0604020202020204" pitchFamily="34" charset="0"/>
                <a:ea typeface="Arial" panose="020B0604020202020204" pitchFamily="34" charset="0"/>
                <a:cs typeface="Arial" panose="020B0604020202020204" pitchFamily="34" charset="0"/>
                <a:sym typeface="Bebas Neue"/>
              </a:defRPr>
            </a:lvl1pPr>
          </a:lstStyle>
          <a:p>
            <a:pPr lvl="0"/>
            <a:r>
              <a:rPr lang="pl-PL" dirty="0" err="1" smtClean="0"/>
              <a:t>move</a:t>
            </a:r>
            <a:r>
              <a:rPr lang="pl-PL" dirty="0" smtClean="0"/>
              <a:t> out of the market</a:t>
            </a:r>
          </a:p>
          <a:p>
            <a:pPr lvl="0"/>
            <a:r>
              <a:rPr lang="pl-PL" dirty="0" err="1" smtClean="0"/>
              <a:t>outsource</a:t>
            </a:r>
            <a:r>
              <a:rPr lang="pl-PL" dirty="0" smtClean="0"/>
              <a:t> </a:t>
            </a:r>
            <a:r>
              <a:rPr lang="pl-PL" dirty="0" err="1" smtClean="0"/>
              <a:t>everything</a:t>
            </a:r>
            <a:r>
              <a:rPr lang="pl-PL" dirty="0" smtClean="0"/>
              <a:t> </a:t>
            </a:r>
            <a:r>
              <a:rPr lang="pl-PL" dirty="0" err="1" smtClean="0"/>
              <a:t>you</a:t>
            </a:r>
            <a:r>
              <a:rPr lang="pl-PL" dirty="0" smtClean="0"/>
              <a:t> </a:t>
            </a:r>
            <a:r>
              <a:rPr lang="pl-PL" dirty="0" err="1" smtClean="0"/>
              <a:t>can</a:t>
            </a:r>
            <a:endParaRPr lang="pl-PL" dirty="0" smtClean="0"/>
          </a:p>
          <a:p>
            <a:pPr lvl="0"/>
            <a:r>
              <a:rPr lang="pl-PL" dirty="0" err="1" smtClean="0"/>
              <a:t>prepare</a:t>
            </a:r>
            <a:r>
              <a:rPr lang="pl-PL" dirty="0" smtClean="0"/>
              <a:t> for the </a:t>
            </a:r>
            <a:r>
              <a:rPr lang="pl-PL" dirty="0" err="1" smtClean="0"/>
              <a:t>worst</a:t>
            </a:r>
            <a:endParaRPr lang="pl-PL" dirty="0" smtClean="0"/>
          </a:p>
          <a:p>
            <a:pPr marL="685783" marR="0" lvl="0" indent="-685783" algn="l" defTabSz="825479" eaLnBrk="1" fontAlgn="auto" latinLnBrk="0" hangingPunct="1">
              <a:lnSpc>
                <a:spcPct val="100000"/>
              </a:lnSpc>
              <a:spcBef>
                <a:spcPts val="0"/>
              </a:spcBef>
              <a:spcAft>
                <a:spcPts val="0"/>
              </a:spcAft>
              <a:buClrTx/>
              <a:buSzPct val="120000"/>
              <a:buFont typeface="Bebas Neue" panose="020B0606020202050201" pitchFamily="34" charset="0"/>
              <a:buChar char="•"/>
              <a:tabLst/>
              <a:defRPr/>
            </a:pPr>
            <a:endParaRPr lang="en-US" sz="4800" dirty="0" smtClean="0">
              <a:solidFill>
                <a:srgbClr val="4AB1D0"/>
              </a:solidFill>
              <a:latin typeface="Bebas Neue"/>
              <a:ea typeface="Bebas Neue"/>
              <a:cs typeface="Bebas Neue"/>
              <a:sym typeface="Bebas Neue"/>
            </a:endParaRPr>
          </a:p>
        </p:txBody>
      </p:sp>
    </p:spTree>
    <p:extLst>
      <p:ext uri="{BB962C8B-B14F-4D97-AF65-F5344CB8AC3E}">
        <p14:creationId xmlns:p14="http://schemas.microsoft.com/office/powerpoint/2010/main" val="3575658626"/>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ide picture">
    <p:spTree>
      <p:nvGrpSpPr>
        <p:cNvPr id="1" name=""/>
        <p:cNvGrpSpPr/>
        <p:nvPr/>
      </p:nvGrpSpPr>
      <p:grpSpPr>
        <a:xfrm>
          <a:off x="0" y="0"/>
          <a:ext cx="0" cy="0"/>
          <a:chOff x="0" y="0"/>
          <a:chExt cx="0" cy="0"/>
        </a:xfrm>
      </p:grpSpPr>
      <p:sp>
        <p:nvSpPr>
          <p:cNvPr id="3" name="Symbol zastępczy obrazu 2"/>
          <p:cNvSpPr>
            <a:spLocks noGrp="1"/>
          </p:cNvSpPr>
          <p:nvPr>
            <p:ph type="pic" sz="quarter" idx="21" hasCustomPrompt="1"/>
          </p:nvPr>
        </p:nvSpPr>
        <p:spPr>
          <a:xfrm>
            <a:off x="7988301" y="4800601"/>
            <a:ext cx="16395700" cy="6349999"/>
          </a:xfrm>
          <a:prstGeom prst="rect">
            <a:avLst/>
          </a:prstGeom>
          <a:blipFill>
            <a:blip r:embed="rId2" cstate="print">
              <a:extLst>
                <a:ext uri="{28A0092B-C50C-407E-A947-70E740481C1C}">
                  <a14:useLocalDpi xmlns:a14="http://schemas.microsoft.com/office/drawing/2010/main"/>
                </a:ext>
              </a:extLst>
            </a:blip>
            <a:srcRect/>
            <a:stretch>
              <a:fillRect/>
            </a:stretch>
          </a:blipFill>
        </p:spPr>
        <p:txBody>
          <a:bodyPr/>
          <a:lstStyle>
            <a:lvl1pPr>
              <a:defRPr>
                <a:latin typeface="Arial" panose="020B0604020202020204" pitchFamily="34" charset="0"/>
              </a:defRPr>
            </a:lvl1pPr>
          </a:lstStyle>
          <a:p>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10" name="Symbol zastępczy tekstu 6"/>
          <p:cNvSpPr>
            <a:spLocks noGrp="1"/>
          </p:cNvSpPr>
          <p:nvPr>
            <p:ph type="body" sz="quarter" idx="26" hasCustomPrompt="1"/>
          </p:nvPr>
        </p:nvSpPr>
        <p:spPr>
          <a:xfrm>
            <a:off x="1361916" y="4647962"/>
            <a:ext cx="6319045" cy="844788"/>
          </a:xfrm>
          <a:prstGeom prst="rect">
            <a:avLst/>
          </a:prstGeom>
        </p:spPr>
        <p:txBody>
          <a:bodyPr/>
          <a:lstStyle>
            <a:lvl1pPr algn="l">
              <a:lnSpc>
                <a:spcPct val="120000"/>
              </a:lnSpc>
              <a:defRPr lang="en-US" sz="4800" baseline="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r>
              <a:rPr lang="pl-PL" dirty="0" smtClean="0"/>
              <a:t>Chicago, </a:t>
            </a:r>
            <a:r>
              <a:rPr lang="pl-PL" dirty="0" err="1" smtClean="0"/>
              <a:t>illinois</a:t>
            </a:r>
            <a:endParaRPr lang="en-US" dirty="0"/>
          </a:p>
        </p:txBody>
      </p:sp>
      <p:sp>
        <p:nvSpPr>
          <p:cNvPr id="11" name="Symbol zastępczy tekstu 6"/>
          <p:cNvSpPr>
            <a:spLocks noGrp="1"/>
          </p:cNvSpPr>
          <p:nvPr>
            <p:ph type="body" sz="quarter" idx="27" hasCustomPrompt="1"/>
          </p:nvPr>
        </p:nvSpPr>
        <p:spPr>
          <a:xfrm>
            <a:off x="1351190" y="5536012"/>
            <a:ext cx="6329772" cy="5614586"/>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3600" dirty="0" err="1" smtClean="0">
                <a:solidFill>
                  <a:srgbClr val="928E92"/>
                </a:solidFill>
              </a:rPr>
              <a:t>Lorem</a:t>
            </a:r>
            <a:r>
              <a:rPr lang="en-US" sz="3600" dirty="0" smtClean="0">
                <a:solidFill>
                  <a:srgbClr val="928E92"/>
                </a:solidFill>
              </a:rPr>
              <a:t> </a:t>
            </a:r>
            <a:r>
              <a:rPr lang="en-US" sz="3600" dirty="0" err="1" smtClean="0">
                <a:solidFill>
                  <a:srgbClr val="928E92"/>
                </a:solidFill>
              </a:rPr>
              <a:t>ipsum</a:t>
            </a:r>
            <a:r>
              <a:rPr lang="en-US" sz="3600" dirty="0" smtClean="0">
                <a:solidFill>
                  <a:srgbClr val="928E92"/>
                </a:solidFill>
              </a:rPr>
              <a:t> dolor sit </a:t>
            </a:r>
            <a:r>
              <a:rPr lang="en-US" sz="3600" dirty="0" err="1" smtClean="0">
                <a:solidFill>
                  <a:srgbClr val="928E92"/>
                </a:solidFill>
              </a:rPr>
              <a:t>amet</a:t>
            </a:r>
            <a:r>
              <a:rPr lang="en-US" sz="3600" dirty="0" smtClean="0">
                <a:solidFill>
                  <a:srgbClr val="928E92"/>
                </a:solidFill>
              </a:rPr>
              <a:t>, </a:t>
            </a:r>
            <a:r>
              <a:rPr lang="en-US" sz="3600" dirty="0" err="1" smtClean="0">
                <a:solidFill>
                  <a:srgbClr val="928E92"/>
                </a:solidFill>
              </a:rPr>
              <a:t>consectetur</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elit</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r>
              <a:rPr lang="en-US" sz="3600" dirty="0" err="1" smtClean="0">
                <a:solidFill>
                  <a:srgbClr val="928E92"/>
                </a:solidFill>
              </a:rPr>
              <a:t>Donec</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pulvinar</a:t>
            </a:r>
            <a:r>
              <a:rPr lang="en-US" sz="3600" dirty="0" smtClean="0">
                <a:solidFill>
                  <a:srgbClr val="928E92"/>
                </a:solidFill>
              </a:rPr>
              <a:t> </a:t>
            </a:r>
            <a:r>
              <a:rPr lang="en-US" sz="3600" dirty="0" err="1" smtClean="0">
                <a:solidFill>
                  <a:srgbClr val="928E92"/>
                </a:solidFill>
              </a:rPr>
              <a:t>sapien</a:t>
            </a:r>
            <a:r>
              <a:rPr lang="pl-PL" sz="3600" dirty="0" smtClean="0">
                <a:solidFill>
                  <a:srgbClr val="928E92"/>
                </a:solidFill>
              </a:rPr>
              <a:t>.</a:t>
            </a:r>
            <a:endParaRPr lang="en-US" sz="3600" dirty="0">
              <a:solidFill>
                <a:srgbClr val="928E92"/>
              </a:solidFill>
            </a:endParaRPr>
          </a:p>
        </p:txBody>
      </p:sp>
    </p:spTree>
    <p:extLst>
      <p:ext uri="{BB962C8B-B14F-4D97-AF65-F5344CB8AC3E}">
        <p14:creationId xmlns:p14="http://schemas.microsoft.com/office/powerpoint/2010/main" val="3217878246"/>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rt on pic bg">
    <p:spTree>
      <p:nvGrpSpPr>
        <p:cNvPr id="1" name=""/>
        <p:cNvGrpSpPr/>
        <p:nvPr/>
      </p:nvGrpSpPr>
      <p:grpSpPr>
        <a:xfrm>
          <a:off x="0" y="0"/>
          <a:ext cx="0" cy="0"/>
          <a:chOff x="0" y="0"/>
          <a:chExt cx="0" cy="0"/>
        </a:xfrm>
      </p:grpSpPr>
      <p:sp>
        <p:nvSpPr>
          <p:cNvPr id="36" name="Symbol zastępczy obrazu 35"/>
          <p:cNvSpPr>
            <a:spLocks noGrp="1"/>
          </p:cNvSpPr>
          <p:nvPr>
            <p:ph type="pic" sz="quarter" idx="11" hasCustomPrompt="1"/>
          </p:nvPr>
        </p:nvSpPr>
        <p:spPr>
          <a:xfrm>
            <a:off x="-3174" y="-18927"/>
            <a:ext cx="24387175" cy="13719174"/>
          </a:xfrm>
          <a:prstGeom prst="rect">
            <a:avLst/>
          </a:prstGeom>
          <a:blipFill>
            <a:blip r:embed="rId2" cstate="screen">
              <a:extLst>
                <a:ext uri="{28A0092B-C50C-407E-A947-70E740481C1C}">
                  <a14:useLocalDpi xmlns:a14="http://schemas.microsoft.com/office/drawing/2010/main"/>
                </a:ext>
              </a:extLst>
            </a:blip>
            <a:srcRect/>
            <a:stretch>
              <a:fillRect r="118"/>
            </a:stretch>
          </a:blipFill>
        </p:spPr>
        <p:txBody>
          <a:bodyPr/>
          <a:lstStyle>
            <a:lvl1pPr>
              <a:defRPr>
                <a:latin typeface="Arial" panose="020B0604020202020204" pitchFamily="34" charset="0"/>
              </a:defRPr>
            </a:lvl1pPr>
          </a:lstStyle>
          <a:p>
            <a:r>
              <a:rPr lang="pl-PL" dirty="0" smtClean="0"/>
              <a:t> </a:t>
            </a:r>
            <a:endParaRPr lang="en-US" dirty="0"/>
          </a:p>
        </p:txBody>
      </p:sp>
      <p:sp>
        <p:nvSpPr>
          <p:cNvPr id="28" name="Symbol zastępczy tekstu 50"/>
          <p:cNvSpPr>
            <a:spLocks noGrp="1"/>
          </p:cNvSpPr>
          <p:nvPr>
            <p:ph type="body" sz="quarter" idx="31" hasCustomPrompt="1"/>
          </p:nvPr>
        </p:nvSpPr>
        <p:spPr>
          <a:xfrm>
            <a:off x="2819149" y="4639643"/>
            <a:ext cx="1525159" cy="613567"/>
          </a:xfrm>
          <a:prstGeom prst="rect">
            <a:avLst/>
          </a:prstGeom>
        </p:spPr>
        <p:txBody>
          <a:bodyPr anchor="ctr" anchorCtr="1"/>
          <a:lstStyle>
            <a:lvl1pPr algn="ctr">
              <a:defRPr lang="pl-PL" sz="7200" dirty="0" smtClean="0">
                <a:solidFill>
                  <a:srgbClr val="FFFFFF"/>
                </a:solidFill>
                <a:latin typeface="Bebas Neue"/>
                <a:ea typeface="Bebas Neue"/>
                <a:cs typeface="Bebas Neue"/>
                <a:sym typeface="Bebas Neue"/>
              </a:defRPr>
            </a:lvl1pPr>
          </a:lstStyle>
          <a:p>
            <a:pPr lvl="0"/>
            <a:r>
              <a:rPr lang="pl-PL" dirty="0" smtClean="0"/>
              <a:t>65%</a:t>
            </a:r>
            <a:endParaRPr lang="en-US" dirty="0"/>
          </a:p>
        </p:txBody>
      </p:sp>
      <p:sp>
        <p:nvSpPr>
          <p:cNvPr id="29" name="Symbol zastępczy tekstu 50"/>
          <p:cNvSpPr>
            <a:spLocks noGrp="1"/>
          </p:cNvSpPr>
          <p:nvPr>
            <p:ph type="body" sz="quarter" idx="32" hasCustomPrompt="1"/>
          </p:nvPr>
        </p:nvSpPr>
        <p:spPr>
          <a:xfrm>
            <a:off x="5074431" y="4639642"/>
            <a:ext cx="1525159" cy="613567"/>
          </a:xfrm>
          <a:prstGeom prst="rect">
            <a:avLst/>
          </a:prstGeom>
        </p:spPr>
        <p:txBody>
          <a:bodyPr anchor="ctr" anchorCtr="1"/>
          <a:lstStyle>
            <a:lvl1pPr algn="ctr">
              <a:defRPr lang="pl-PL" sz="7200" dirty="0" smtClean="0">
                <a:solidFill>
                  <a:srgbClr val="FFFFFF"/>
                </a:solidFill>
                <a:latin typeface="Bebas Neue"/>
                <a:ea typeface="Bebas Neue"/>
                <a:cs typeface="Bebas Neue"/>
                <a:sym typeface="Bebas Neue"/>
              </a:defRPr>
            </a:lvl1pPr>
          </a:lstStyle>
          <a:p>
            <a:pPr lvl="0"/>
            <a:r>
              <a:rPr lang="pl-PL" dirty="0" smtClean="0"/>
              <a:t>72%</a:t>
            </a:r>
            <a:endParaRPr lang="en-US" dirty="0"/>
          </a:p>
        </p:txBody>
      </p:sp>
      <p:sp>
        <p:nvSpPr>
          <p:cNvPr id="30" name="Symbol zastępczy tekstu 50"/>
          <p:cNvSpPr>
            <a:spLocks noGrp="1"/>
          </p:cNvSpPr>
          <p:nvPr>
            <p:ph type="body" sz="quarter" idx="33" hasCustomPrompt="1"/>
          </p:nvPr>
        </p:nvSpPr>
        <p:spPr>
          <a:xfrm>
            <a:off x="7330517" y="4619290"/>
            <a:ext cx="1525159" cy="613567"/>
          </a:xfrm>
          <a:prstGeom prst="rect">
            <a:avLst/>
          </a:prstGeom>
        </p:spPr>
        <p:txBody>
          <a:bodyPr anchor="ctr" anchorCtr="1"/>
          <a:lstStyle>
            <a:lvl1pPr algn="ctr">
              <a:defRPr lang="pl-PL" sz="7200" dirty="0" smtClean="0">
                <a:solidFill>
                  <a:srgbClr val="FFFFFF"/>
                </a:solidFill>
                <a:latin typeface="Bebas Neue"/>
                <a:ea typeface="Bebas Neue"/>
                <a:cs typeface="Bebas Neue"/>
                <a:sym typeface="Bebas Neue"/>
              </a:defRPr>
            </a:lvl1pPr>
          </a:lstStyle>
          <a:p>
            <a:pPr lvl="0"/>
            <a:r>
              <a:rPr lang="pl-PL" dirty="0" smtClean="0"/>
              <a:t>55%</a:t>
            </a:r>
            <a:endParaRPr lang="en-US" dirty="0"/>
          </a:p>
        </p:txBody>
      </p:sp>
      <p:sp>
        <p:nvSpPr>
          <p:cNvPr id="33" name="Symbol zastępczy tekstu 50"/>
          <p:cNvSpPr>
            <a:spLocks noGrp="1"/>
          </p:cNvSpPr>
          <p:nvPr>
            <p:ph type="body" sz="quarter" idx="36" hasCustomPrompt="1"/>
          </p:nvPr>
        </p:nvSpPr>
        <p:spPr>
          <a:xfrm>
            <a:off x="2719737" y="10601148"/>
            <a:ext cx="1723983" cy="368300"/>
          </a:xfrm>
          <a:prstGeom prst="rect">
            <a:avLst/>
          </a:prstGeom>
        </p:spPr>
        <p:txBody>
          <a:bodyPr anchor="ctr" anchorCtr="1"/>
          <a:lstStyle>
            <a:lvl1pPr algn="ctr">
              <a:defRPr lang="en-US" sz="4500" dirty="0">
                <a:solidFill>
                  <a:srgbClr val="FFFFFF"/>
                </a:solidFill>
                <a:latin typeface="Bebas Neue"/>
                <a:ea typeface="Bebas Neue"/>
                <a:cs typeface="Bebas Neue"/>
                <a:sym typeface="Bebas Neue"/>
              </a:defRPr>
            </a:lvl1pPr>
          </a:lstStyle>
          <a:p>
            <a:pPr lvl="0"/>
            <a:r>
              <a:rPr lang="pl-PL" dirty="0" smtClean="0"/>
              <a:t>market</a:t>
            </a:r>
            <a:endParaRPr lang="en-US" dirty="0"/>
          </a:p>
        </p:txBody>
      </p:sp>
      <p:sp>
        <p:nvSpPr>
          <p:cNvPr id="34" name="Symbol zastępczy tekstu 50"/>
          <p:cNvSpPr>
            <a:spLocks noGrp="1"/>
          </p:cNvSpPr>
          <p:nvPr>
            <p:ph type="body" sz="quarter" idx="37" hasCustomPrompt="1"/>
          </p:nvPr>
        </p:nvSpPr>
        <p:spPr>
          <a:xfrm>
            <a:off x="4975019" y="10601148"/>
            <a:ext cx="1723983" cy="368300"/>
          </a:xfrm>
          <a:prstGeom prst="rect">
            <a:avLst/>
          </a:prstGeom>
        </p:spPr>
        <p:txBody>
          <a:bodyPr anchor="ctr" anchorCtr="1"/>
          <a:lstStyle>
            <a:lvl1pPr algn="ctr">
              <a:defRPr lang="en-US" sz="4500" dirty="0">
                <a:solidFill>
                  <a:srgbClr val="FFFFFF"/>
                </a:solidFill>
                <a:latin typeface="Bebas Neue"/>
                <a:ea typeface="Bebas Neue"/>
                <a:cs typeface="Bebas Neue"/>
                <a:sym typeface="Bebas Neue"/>
              </a:defRPr>
            </a:lvl1pPr>
          </a:lstStyle>
          <a:p>
            <a:pPr lvl="0"/>
            <a:r>
              <a:rPr lang="pl-PL" dirty="0" err="1" smtClean="0"/>
              <a:t>usa</a:t>
            </a:r>
            <a:endParaRPr lang="en-US" dirty="0"/>
          </a:p>
        </p:txBody>
      </p:sp>
      <p:sp>
        <p:nvSpPr>
          <p:cNvPr id="35" name="Symbol zastępczy tekstu 50"/>
          <p:cNvSpPr>
            <a:spLocks noGrp="1"/>
          </p:cNvSpPr>
          <p:nvPr>
            <p:ph type="body" sz="quarter" idx="38" hasCustomPrompt="1"/>
          </p:nvPr>
        </p:nvSpPr>
        <p:spPr>
          <a:xfrm>
            <a:off x="7231105" y="10601148"/>
            <a:ext cx="1723983" cy="368300"/>
          </a:xfrm>
          <a:prstGeom prst="rect">
            <a:avLst/>
          </a:prstGeom>
        </p:spPr>
        <p:txBody>
          <a:bodyPr anchor="ctr" anchorCtr="1"/>
          <a:lstStyle>
            <a:lvl1pPr algn="ctr">
              <a:defRPr lang="en-US" sz="4500" dirty="0">
                <a:solidFill>
                  <a:srgbClr val="FFFFFF"/>
                </a:solidFill>
                <a:latin typeface="Bebas Neue"/>
                <a:ea typeface="Bebas Neue"/>
                <a:cs typeface="Bebas Neue"/>
                <a:sym typeface="Bebas Neue"/>
              </a:defRPr>
            </a:lvl1pPr>
          </a:lstStyle>
          <a:p>
            <a:pPr lvl="0"/>
            <a:r>
              <a:rPr lang="pl-PL" dirty="0" err="1" smtClean="0"/>
              <a:t>europe</a:t>
            </a:r>
            <a:endParaRPr lang="en-US" dirty="0"/>
          </a:p>
        </p:txBody>
      </p:sp>
      <p:sp>
        <p:nvSpPr>
          <p:cNvPr id="39" name="Symbol zastępczy obrazu 3"/>
          <p:cNvSpPr>
            <a:spLocks noGrp="1"/>
          </p:cNvSpPr>
          <p:nvPr>
            <p:ph type="pic" sz="quarter" idx="41" hasCustomPrompt="1"/>
          </p:nvPr>
        </p:nvSpPr>
        <p:spPr>
          <a:xfrm>
            <a:off x="2714921" y="9429752"/>
            <a:ext cx="1733617" cy="342351"/>
          </a:xfrm>
          <a:prstGeom prst="rect">
            <a:avLst/>
          </a:prstGeom>
          <a:solidFill>
            <a:srgbClr val="CFB7BA"/>
          </a:solidFill>
        </p:spPr>
        <p:txBody>
          <a:bodyPr/>
          <a:lstStyle>
            <a:lvl1pPr>
              <a:defRPr>
                <a:latin typeface="Arial" panose="020B0604020202020204" pitchFamily="34" charset="0"/>
              </a:defRPr>
            </a:lvl1pPr>
          </a:lstStyle>
          <a:p>
            <a:r>
              <a:rPr lang="pl-PL" dirty="0" smtClean="0"/>
              <a:t> </a:t>
            </a:r>
            <a:endParaRPr lang="en-US" dirty="0"/>
          </a:p>
        </p:txBody>
      </p:sp>
      <p:sp>
        <p:nvSpPr>
          <p:cNvPr id="40" name="Symbol zastępczy obrazu 3"/>
          <p:cNvSpPr>
            <a:spLocks noGrp="1"/>
          </p:cNvSpPr>
          <p:nvPr>
            <p:ph type="pic" sz="quarter" idx="42" hasCustomPrompt="1"/>
          </p:nvPr>
        </p:nvSpPr>
        <p:spPr>
          <a:xfrm>
            <a:off x="4970204" y="9429752"/>
            <a:ext cx="1733617" cy="342351"/>
          </a:xfrm>
          <a:prstGeom prst="rect">
            <a:avLst/>
          </a:prstGeom>
          <a:solidFill>
            <a:srgbClr val="FE8E32"/>
          </a:solidFill>
        </p:spPr>
        <p:txBody>
          <a:bodyPr/>
          <a:lstStyle>
            <a:lvl1pPr>
              <a:defRPr>
                <a:latin typeface="Arial" panose="020B0604020202020204" pitchFamily="34" charset="0"/>
              </a:defRPr>
            </a:lvl1pPr>
          </a:lstStyle>
          <a:p>
            <a:r>
              <a:rPr lang="pl-PL" dirty="0" smtClean="0"/>
              <a:t> </a:t>
            </a:r>
            <a:endParaRPr lang="en-US" dirty="0"/>
          </a:p>
        </p:txBody>
      </p:sp>
      <p:sp>
        <p:nvSpPr>
          <p:cNvPr id="41" name="Symbol zastępczy obrazu 3"/>
          <p:cNvSpPr>
            <a:spLocks noGrp="1"/>
          </p:cNvSpPr>
          <p:nvPr>
            <p:ph type="pic" sz="quarter" idx="43" hasCustomPrompt="1"/>
          </p:nvPr>
        </p:nvSpPr>
        <p:spPr>
          <a:xfrm>
            <a:off x="7212910" y="9392762"/>
            <a:ext cx="1760373" cy="347635"/>
          </a:xfrm>
          <a:prstGeom prst="rect">
            <a:avLst/>
          </a:prstGeom>
          <a:solidFill>
            <a:srgbClr val="FF021D"/>
          </a:solidFill>
        </p:spPr>
        <p:txBody>
          <a:bodyPr/>
          <a:lstStyle>
            <a:lvl1pPr>
              <a:defRPr>
                <a:latin typeface="Arial" panose="020B0604020202020204" pitchFamily="34" charset="0"/>
              </a:defRPr>
            </a:lvl1pPr>
          </a:lstStyle>
          <a:p>
            <a:r>
              <a:rPr lang="pl-PL" dirty="0" smtClean="0"/>
              <a:t> </a:t>
            </a:r>
            <a:endParaRPr lang="en-US" dirty="0"/>
          </a:p>
        </p:txBody>
      </p:sp>
      <p:sp>
        <p:nvSpPr>
          <p:cNvPr id="44" name="Symbol zastępczy obrazu 5"/>
          <p:cNvSpPr>
            <a:spLocks noGrp="1" noChangeAspect="1"/>
          </p:cNvSpPr>
          <p:nvPr>
            <p:ph type="pic" sz="quarter" idx="46" hasCustomPrompt="1"/>
          </p:nvPr>
        </p:nvSpPr>
        <p:spPr>
          <a:xfrm>
            <a:off x="2739327" y="11259903"/>
            <a:ext cx="1684800" cy="1684800"/>
          </a:xfrm>
          <a:prstGeom prst="ellipse">
            <a:avLst/>
          </a:prstGeom>
          <a:solidFill>
            <a:srgbClr val="CFB7BA"/>
          </a:solidFill>
        </p:spPr>
        <p:txBody>
          <a:bodyPr/>
          <a:lstStyle>
            <a:lvl1pPr>
              <a:defRPr>
                <a:latin typeface="Arial" panose="020B0604020202020204" pitchFamily="34" charset="0"/>
              </a:defRPr>
            </a:lvl1pPr>
          </a:lstStyle>
          <a:p>
            <a:r>
              <a:rPr lang="pl-PL" dirty="0" smtClean="0"/>
              <a:t> </a:t>
            </a:r>
            <a:endParaRPr lang="en-US" dirty="0"/>
          </a:p>
        </p:txBody>
      </p:sp>
      <p:sp>
        <p:nvSpPr>
          <p:cNvPr id="45" name="Symbol zastępczy obrazu 5"/>
          <p:cNvSpPr>
            <a:spLocks noGrp="1" noChangeAspect="1"/>
          </p:cNvSpPr>
          <p:nvPr>
            <p:ph type="pic" sz="quarter" idx="47" hasCustomPrompt="1"/>
          </p:nvPr>
        </p:nvSpPr>
        <p:spPr>
          <a:xfrm>
            <a:off x="4994520" y="11213771"/>
            <a:ext cx="1684981" cy="1684800"/>
          </a:xfrm>
          <a:prstGeom prst="ellipse">
            <a:avLst/>
          </a:prstGeom>
          <a:solidFill>
            <a:srgbClr val="FE8E32"/>
          </a:solidFill>
        </p:spPr>
        <p:txBody>
          <a:bodyPr/>
          <a:lstStyle>
            <a:lvl1pPr>
              <a:defRPr>
                <a:latin typeface="Arial" panose="020B0604020202020204" pitchFamily="34" charset="0"/>
              </a:defRPr>
            </a:lvl1pPr>
          </a:lstStyle>
          <a:p>
            <a:r>
              <a:rPr lang="pl-PL" dirty="0" smtClean="0"/>
              <a:t> </a:t>
            </a:r>
            <a:endParaRPr lang="en-US" dirty="0"/>
          </a:p>
        </p:txBody>
      </p:sp>
      <p:sp>
        <p:nvSpPr>
          <p:cNvPr id="46" name="Symbol zastępczy obrazu 5"/>
          <p:cNvSpPr>
            <a:spLocks noGrp="1" noChangeAspect="1"/>
          </p:cNvSpPr>
          <p:nvPr>
            <p:ph type="pic" sz="quarter" idx="48" hasCustomPrompt="1"/>
          </p:nvPr>
        </p:nvSpPr>
        <p:spPr>
          <a:xfrm>
            <a:off x="7250606" y="11156629"/>
            <a:ext cx="1684981" cy="1684800"/>
          </a:xfrm>
          <a:prstGeom prst="ellipse">
            <a:avLst/>
          </a:prstGeom>
          <a:solidFill>
            <a:srgbClr val="FF021D"/>
          </a:solidFill>
        </p:spPr>
        <p:txBody>
          <a:bodyPr/>
          <a:lstStyle>
            <a:lvl1pPr>
              <a:defRPr>
                <a:latin typeface="Arial" panose="020B0604020202020204" pitchFamily="34" charset="0"/>
              </a:defRPr>
            </a:lvl1pPr>
          </a:lstStyle>
          <a:p>
            <a:r>
              <a:rPr lang="pl-PL" dirty="0" smtClean="0"/>
              <a:t> </a:t>
            </a:r>
            <a:endParaRPr lang="en-US" dirty="0"/>
          </a:p>
        </p:txBody>
      </p:sp>
      <p:sp>
        <p:nvSpPr>
          <p:cNvPr id="49" name="Symbol zastępczy obrazu 3"/>
          <p:cNvSpPr>
            <a:spLocks noGrp="1"/>
          </p:cNvSpPr>
          <p:nvPr>
            <p:ph type="pic" sz="quarter" idx="51" hasCustomPrompt="1"/>
          </p:nvPr>
        </p:nvSpPr>
        <p:spPr>
          <a:xfrm>
            <a:off x="2723127" y="10251694"/>
            <a:ext cx="1717200" cy="45719"/>
          </a:xfrm>
          <a:prstGeom prst="rect">
            <a:avLst/>
          </a:prstGeom>
          <a:solidFill>
            <a:srgbClr val="FFFFFF"/>
          </a:solidFill>
        </p:spPr>
        <p:txBody>
          <a:bodyPr/>
          <a:lstStyle>
            <a:lvl1pPr>
              <a:defRPr>
                <a:latin typeface="Arial" panose="020B0604020202020204" pitchFamily="34" charset="0"/>
              </a:defRPr>
            </a:lvl1pPr>
          </a:lstStyle>
          <a:p>
            <a:r>
              <a:rPr lang="pl-PL" dirty="0" smtClean="0"/>
              <a:t> </a:t>
            </a:r>
            <a:endParaRPr lang="en-US" dirty="0"/>
          </a:p>
        </p:txBody>
      </p:sp>
      <p:sp>
        <p:nvSpPr>
          <p:cNvPr id="50" name="Symbol zastępczy obrazu 3"/>
          <p:cNvSpPr>
            <a:spLocks noGrp="1"/>
          </p:cNvSpPr>
          <p:nvPr>
            <p:ph type="pic" sz="quarter" idx="52" hasCustomPrompt="1"/>
          </p:nvPr>
        </p:nvSpPr>
        <p:spPr>
          <a:xfrm>
            <a:off x="4978411" y="10249114"/>
            <a:ext cx="1717200" cy="45719"/>
          </a:xfrm>
          <a:prstGeom prst="rect">
            <a:avLst/>
          </a:prstGeom>
          <a:solidFill>
            <a:srgbClr val="FFFFFF"/>
          </a:solidFill>
        </p:spPr>
        <p:txBody>
          <a:bodyPr/>
          <a:lstStyle>
            <a:lvl1pPr>
              <a:defRPr>
                <a:latin typeface="Arial" panose="020B0604020202020204" pitchFamily="34" charset="0"/>
              </a:defRPr>
            </a:lvl1pPr>
          </a:lstStyle>
          <a:p>
            <a:r>
              <a:rPr lang="pl-PL" dirty="0" smtClean="0"/>
              <a:t> </a:t>
            </a:r>
            <a:endParaRPr lang="en-US" dirty="0"/>
          </a:p>
        </p:txBody>
      </p:sp>
      <p:sp>
        <p:nvSpPr>
          <p:cNvPr id="51" name="Symbol zastępczy obrazu 3"/>
          <p:cNvSpPr>
            <a:spLocks noGrp="1"/>
          </p:cNvSpPr>
          <p:nvPr>
            <p:ph type="pic" sz="quarter" idx="53" hasCustomPrompt="1"/>
          </p:nvPr>
        </p:nvSpPr>
        <p:spPr>
          <a:xfrm>
            <a:off x="7234495" y="10252094"/>
            <a:ext cx="1717200" cy="45719"/>
          </a:xfrm>
          <a:prstGeom prst="rect">
            <a:avLst/>
          </a:prstGeom>
          <a:solidFill>
            <a:srgbClr val="FFFFFF"/>
          </a:solidFill>
        </p:spPr>
        <p:txBody>
          <a:bodyPr/>
          <a:lstStyle>
            <a:lvl1pPr>
              <a:defRPr>
                <a:latin typeface="Arial" panose="020B0604020202020204" pitchFamily="34" charset="0"/>
              </a:defRPr>
            </a:lvl1pPr>
          </a:lstStyle>
          <a:p>
            <a:r>
              <a:rPr lang="pl-PL" dirty="0" smtClean="0"/>
              <a:t> </a:t>
            </a:r>
            <a:endParaRPr lang="en-US" dirty="0"/>
          </a:p>
        </p:txBody>
      </p:sp>
    </p:spTree>
    <p:extLst>
      <p:ext uri="{BB962C8B-B14F-4D97-AF65-F5344CB8AC3E}">
        <p14:creationId xmlns:p14="http://schemas.microsoft.com/office/powerpoint/2010/main" val="2839365528"/>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ong Text">
    <p:spTree>
      <p:nvGrpSpPr>
        <p:cNvPr id="1" name=""/>
        <p:cNvGrpSpPr/>
        <p:nvPr/>
      </p:nvGrpSpPr>
      <p:grpSpPr>
        <a:xfrm>
          <a:off x="0" y="0"/>
          <a:ext cx="0" cy="0"/>
          <a:chOff x="0" y="0"/>
          <a:chExt cx="0" cy="0"/>
        </a:xfrm>
      </p:grpSpPr>
      <p:sp>
        <p:nvSpPr>
          <p:cNvPr id="7" name="Symbol zastępczy tekstu 6"/>
          <p:cNvSpPr>
            <a:spLocks noGrp="1"/>
          </p:cNvSpPr>
          <p:nvPr>
            <p:ph type="body" sz="quarter" idx="15" hasCustomPrompt="1"/>
          </p:nvPr>
        </p:nvSpPr>
        <p:spPr>
          <a:xfrm>
            <a:off x="1485901" y="8285145"/>
            <a:ext cx="21450300" cy="2126547"/>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r>
              <a:rPr lang="pl-PL" dirty="0" err="1" smtClean="0"/>
              <a:t>Lorem</a:t>
            </a:r>
            <a:r>
              <a:rPr lang="pl-PL" dirty="0" smtClean="0"/>
              <a:t> </a:t>
            </a:r>
            <a:r>
              <a:rPr lang="pl-PL" dirty="0" err="1" smtClean="0"/>
              <a:t>ipsum</a:t>
            </a:r>
            <a:r>
              <a:rPr lang="pl-PL" dirty="0" smtClean="0"/>
              <a:t> </a:t>
            </a:r>
            <a:r>
              <a:rPr lang="pl-PL" dirty="0" err="1" smtClean="0"/>
              <a:t>dolor</a:t>
            </a:r>
            <a:r>
              <a:rPr lang="pl-PL" dirty="0" smtClean="0"/>
              <a:t> sit </a:t>
            </a:r>
            <a:r>
              <a:rPr lang="pl-PL" dirty="0" err="1" smtClean="0"/>
              <a:t>amet</a:t>
            </a:r>
            <a:r>
              <a:rPr lang="pl-PL" dirty="0" smtClean="0"/>
              <a:t>, </a:t>
            </a:r>
            <a:r>
              <a:rPr lang="pl-PL" dirty="0" err="1" smtClean="0"/>
              <a:t>consectetur</a:t>
            </a:r>
            <a:r>
              <a:rPr lang="pl-PL" dirty="0" smtClean="0"/>
              <a:t> </a:t>
            </a:r>
            <a:r>
              <a:rPr lang="pl-PL" dirty="0" err="1" smtClean="0"/>
              <a:t>adipiscing</a:t>
            </a:r>
            <a:r>
              <a:rPr lang="pl-PL" dirty="0" smtClean="0"/>
              <a:t> elit. </a:t>
            </a:r>
            <a:r>
              <a:rPr lang="pl-PL" dirty="0" err="1" smtClean="0"/>
              <a:t>Suspendisse</a:t>
            </a:r>
            <a:r>
              <a:rPr lang="pl-PL" dirty="0" smtClean="0"/>
              <a:t> </a:t>
            </a:r>
            <a:r>
              <a:rPr lang="pl-PL" dirty="0" err="1" smtClean="0"/>
              <a:t>hendrerit</a:t>
            </a:r>
            <a:r>
              <a:rPr lang="pl-PL" dirty="0" smtClean="0"/>
              <a:t> </a:t>
            </a:r>
            <a:r>
              <a:rPr lang="pl-PL" dirty="0" err="1" smtClean="0"/>
              <a:t>rutrum</a:t>
            </a:r>
            <a:r>
              <a:rPr lang="pl-PL" dirty="0" smtClean="0"/>
              <a:t> </a:t>
            </a:r>
            <a:r>
              <a:rPr lang="pl-PL" dirty="0" err="1" smtClean="0"/>
              <a:t>consectetur</a:t>
            </a:r>
            <a:r>
              <a:rPr lang="pl-PL" dirty="0" smtClean="0"/>
              <a:t>. </a:t>
            </a:r>
            <a:r>
              <a:rPr lang="pl-PL" dirty="0" err="1" smtClean="0"/>
              <a:t>Maecenas</a:t>
            </a:r>
            <a:r>
              <a:rPr lang="pl-PL" dirty="0" smtClean="0"/>
              <a:t> </a:t>
            </a:r>
            <a:r>
              <a:rPr lang="pl-PL" dirty="0" err="1" smtClean="0"/>
              <a:t>ultrices</a:t>
            </a:r>
            <a:r>
              <a:rPr lang="pl-PL" dirty="0" smtClean="0"/>
              <a:t> </a:t>
            </a:r>
            <a:r>
              <a:rPr lang="pl-PL" dirty="0" err="1" smtClean="0"/>
              <a:t>lobortis</a:t>
            </a:r>
            <a:r>
              <a:rPr lang="pl-PL" dirty="0" smtClean="0"/>
              <a:t> </a:t>
            </a:r>
            <a:r>
              <a:rPr lang="pl-PL" dirty="0" err="1" smtClean="0"/>
              <a:t>augue</a:t>
            </a:r>
            <a:r>
              <a:rPr lang="pl-PL" dirty="0" smtClean="0"/>
              <a:t>, et </a:t>
            </a:r>
            <a:r>
              <a:rPr lang="pl-PL" dirty="0" err="1" smtClean="0"/>
              <a:t>consectetur</a:t>
            </a:r>
            <a:r>
              <a:rPr lang="pl-PL" dirty="0" smtClean="0"/>
              <a:t> </a:t>
            </a:r>
            <a:r>
              <a:rPr lang="pl-PL" dirty="0" err="1" smtClean="0"/>
              <a:t>sem</a:t>
            </a:r>
            <a:r>
              <a:rPr lang="pl-PL" dirty="0" smtClean="0"/>
              <a:t> </a:t>
            </a:r>
            <a:r>
              <a:rPr lang="pl-PL" dirty="0" err="1" smtClean="0"/>
              <a:t>imperdiet</a:t>
            </a:r>
            <a:r>
              <a:rPr lang="pl-PL" dirty="0" smtClean="0"/>
              <a:t> et. </a:t>
            </a:r>
            <a:r>
              <a:rPr lang="pl-PL" dirty="0" err="1" smtClean="0"/>
              <a:t>Donec</a:t>
            </a:r>
            <a:r>
              <a:rPr lang="pl-PL" dirty="0" smtClean="0"/>
              <a:t> </a:t>
            </a:r>
            <a:r>
              <a:rPr lang="pl-PL" dirty="0" err="1" smtClean="0"/>
              <a:t>bibendum</a:t>
            </a:r>
            <a:r>
              <a:rPr lang="pl-PL" dirty="0" smtClean="0"/>
              <a:t> </a:t>
            </a:r>
            <a:r>
              <a:rPr lang="pl-PL" dirty="0" err="1" smtClean="0"/>
              <a:t>lorem</a:t>
            </a:r>
            <a:r>
              <a:rPr lang="pl-PL" dirty="0" smtClean="0"/>
              <a:t> a </a:t>
            </a:r>
            <a:r>
              <a:rPr lang="pl-PL" dirty="0" err="1" smtClean="0"/>
              <a:t>dolor</a:t>
            </a:r>
            <a:r>
              <a:rPr lang="pl-PL" dirty="0" smtClean="0"/>
              <a:t> </a:t>
            </a:r>
            <a:r>
              <a:rPr lang="pl-PL" dirty="0" err="1" smtClean="0"/>
              <a:t>pellentesque</a:t>
            </a:r>
            <a:r>
              <a:rPr lang="pl-PL" dirty="0" smtClean="0"/>
              <a:t> </a:t>
            </a:r>
            <a:r>
              <a:rPr lang="pl-PL" dirty="0" err="1" smtClean="0"/>
              <a:t>eget</a:t>
            </a:r>
            <a:r>
              <a:rPr lang="pl-PL" dirty="0" smtClean="0"/>
              <a:t> </a:t>
            </a:r>
            <a:r>
              <a:rPr lang="pl-PL" dirty="0" err="1" smtClean="0"/>
              <a:t>placerat</a:t>
            </a:r>
            <a:r>
              <a:rPr lang="pl-PL" dirty="0" smtClean="0"/>
              <a:t> </a:t>
            </a:r>
            <a:r>
              <a:rPr lang="pl-PL" dirty="0" err="1" smtClean="0"/>
              <a:t>lectus</a:t>
            </a:r>
            <a:r>
              <a:rPr lang="pl-PL" dirty="0" smtClean="0"/>
              <a:t> </a:t>
            </a:r>
            <a:r>
              <a:rPr lang="pl-PL" dirty="0" err="1" smtClean="0"/>
              <a:t>facilisis</a:t>
            </a:r>
            <a:r>
              <a:rPr lang="pl-PL" dirty="0" smtClean="0"/>
              <a:t>. In </a:t>
            </a:r>
            <a:r>
              <a:rPr lang="pl-PL" dirty="0" err="1" smtClean="0"/>
              <a:t>in</a:t>
            </a:r>
            <a:r>
              <a:rPr lang="pl-PL" dirty="0" smtClean="0"/>
              <a:t> nunc </a:t>
            </a:r>
            <a:r>
              <a:rPr lang="pl-PL" dirty="0" err="1" smtClean="0"/>
              <a:t>sed</a:t>
            </a:r>
            <a:r>
              <a:rPr lang="pl-PL" dirty="0" smtClean="0"/>
              <a:t> </a:t>
            </a:r>
            <a:r>
              <a:rPr lang="pl-PL" dirty="0" err="1" smtClean="0"/>
              <a:t>nisl</a:t>
            </a:r>
            <a:r>
              <a:rPr lang="pl-PL" dirty="0" smtClean="0"/>
              <a:t> </a:t>
            </a:r>
            <a:r>
              <a:rPr lang="pl-PL" dirty="0" err="1" smtClean="0"/>
              <a:t>pharetra</a:t>
            </a:r>
            <a:r>
              <a:rPr lang="pl-PL" dirty="0" smtClean="0"/>
              <a:t> </a:t>
            </a:r>
            <a:r>
              <a:rPr lang="pl-PL" dirty="0" err="1" smtClean="0"/>
              <a:t>vulputate</a:t>
            </a:r>
            <a:r>
              <a:rPr lang="pl-PL" dirty="0" smtClean="0"/>
              <a:t> id </a:t>
            </a:r>
            <a:r>
              <a:rPr lang="pl-PL" dirty="0" err="1" smtClean="0"/>
              <a:t>ac</a:t>
            </a:r>
            <a:r>
              <a:rPr lang="pl-PL" dirty="0" smtClean="0"/>
              <a:t> nunc </a:t>
            </a:r>
            <a:r>
              <a:rPr lang="pl-PL" dirty="0" err="1" smtClean="0"/>
              <a:t>adipiscing</a:t>
            </a:r>
            <a:r>
              <a:rPr lang="pl-PL" dirty="0" smtClean="0"/>
              <a:t> elit.</a:t>
            </a:r>
            <a:endParaRPr lang="en-US" dirty="0"/>
          </a:p>
        </p:txBody>
      </p:sp>
      <p:sp>
        <p:nvSpPr>
          <p:cNvPr id="16" name="Symbol zastępczy tekstu 6"/>
          <p:cNvSpPr>
            <a:spLocks noGrp="1"/>
          </p:cNvSpPr>
          <p:nvPr>
            <p:ph type="body" sz="quarter" idx="17" hasCustomPrompt="1"/>
          </p:nvPr>
        </p:nvSpPr>
        <p:spPr>
          <a:xfrm>
            <a:off x="1485901" y="5811108"/>
            <a:ext cx="21450300" cy="2126547"/>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r>
              <a:rPr lang="pl-PL" dirty="0" err="1" smtClean="0"/>
              <a:t>Lorem</a:t>
            </a:r>
            <a:r>
              <a:rPr lang="pl-PL" dirty="0" smtClean="0"/>
              <a:t> </a:t>
            </a:r>
            <a:r>
              <a:rPr lang="pl-PL" dirty="0" err="1" smtClean="0"/>
              <a:t>ipsum</a:t>
            </a:r>
            <a:r>
              <a:rPr lang="pl-PL" dirty="0" smtClean="0"/>
              <a:t> </a:t>
            </a:r>
            <a:r>
              <a:rPr lang="pl-PL" dirty="0" err="1" smtClean="0"/>
              <a:t>dolor</a:t>
            </a:r>
            <a:r>
              <a:rPr lang="pl-PL" dirty="0" smtClean="0"/>
              <a:t> sit </a:t>
            </a:r>
            <a:r>
              <a:rPr lang="pl-PL" dirty="0" err="1" smtClean="0"/>
              <a:t>amet</a:t>
            </a:r>
            <a:r>
              <a:rPr lang="pl-PL" dirty="0" smtClean="0"/>
              <a:t>, </a:t>
            </a:r>
            <a:r>
              <a:rPr lang="pl-PL" dirty="0" err="1" smtClean="0"/>
              <a:t>dolor</a:t>
            </a:r>
            <a:r>
              <a:rPr lang="pl-PL" dirty="0" smtClean="0"/>
              <a:t> sit </a:t>
            </a:r>
            <a:r>
              <a:rPr lang="pl-PL" dirty="0" err="1" smtClean="0"/>
              <a:t>amet</a:t>
            </a:r>
            <a:r>
              <a:rPr lang="pl-PL" dirty="0" smtClean="0"/>
              <a:t>, </a:t>
            </a:r>
            <a:r>
              <a:rPr lang="pl-PL" dirty="0" err="1" smtClean="0"/>
              <a:t>consectetur</a:t>
            </a:r>
            <a:r>
              <a:rPr lang="pl-PL" dirty="0" smtClean="0"/>
              <a:t> </a:t>
            </a:r>
            <a:r>
              <a:rPr lang="pl-PL" dirty="0" err="1" smtClean="0"/>
              <a:t>adipiscing</a:t>
            </a:r>
            <a:r>
              <a:rPr lang="pl-PL" dirty="0" smtClean="0"/>
              <a:t> elit. Nunc </a:t>
            </a:r>
            <a:r>
              <a:rPr lang="pl-PL" dirty="0" err="1" smtClean="0"/>
              <a:t>tempor</a:t>
            </a:r>
            <a:r>
              <a:rPr lang="pl-PL" dirty="0" smtClean="0"/>
              <a:t>, </a:t>
            </a:r>
            <a:r>
              <a:rPr lang="pl-PL" dirty="0" err="1" smtClean="0"/>
              <a:t>odio</a:t>
            </a:r>
            <a:r>
              <a:rPr lang="pl-PL" dirty="0" smtClean="0"/>
              <a:t> </a:t>
            </a:r>
            <a:r>
              <a:rPr lang="pl-PL" dirty="0" err="1" smtClean="0"/>
              <a:t>hendrerit</a:t>
            </a:r>
            <a:r>
              <a:rPr lang="pl-PL" dirty="0" smtClean="0"/>
              <a:t> </a:t>
            </a:r>
            <a:r>
              <a:rPr lang="pl-PL" dirty="0" err="1" smtClean="0"/>
              <a:t>elementum</a:t>
            </a:r>
            <a:r>
              <a:rPr lang="pl-PL" dirty="0" smtClean="0"/>
              <a:t> </a:t>
            </a:r>
            <a:r>
              <a:rPr lang="pl-PL" dirty="0" err="1" smtClean="0"/>
              <a:t>scelerisque</a:t>
            </a:r>
            <a:r>
              <a:rPr lang="pl-PL" dirty="0" smtClean="0"/>
              <a:t>, eros </a:t>
            </a:r>
            <a:r>
              <a:rPr lang="pl-PL" dirty="0" err="1" smtClean="0"/>
              <a:t>tellus</a:t>
            </a:r>
            <a:r>
              <a:rPr lang="pl-PL" dirty="0" smtClean="0"/>
              <a:t> </a:t>
            </a:r>
            <a:r>
              <a:rPr lang="pl-PL" dirty="0" err="1" smtClean="0"/>
              <a:t>facilisis</a:t>
            </a:r>
            <a:r>
              <a:rPr lang="pl-PL" dirty="0" smtClean="0"/>
              <a:t> </a:t>
            </a:r>
            <a:r>
              <a:rPr lang="pl-PL" dirty="0" err="1" smtClean="0"/>
              <a:t>sem</a:t>
            </a:r>
            <a:r>
              <a:rPr lang="pl-PL" dirty="0" smtClean="0"/>
              <a:t>, vel </a:t>
            </a:r>
            <a:r>
              <a:rPr lang="pl-PL" dirty="0" err="1" smtClean="0"/>
              <a:t>tempus</a:t>
            </a:r>
            <a:r>
              <a:rPr lang="pl-PL" dirty="0" smtClean="0"/>
              <a:t> </a:t>
            </a:r>
            <a:r>
              <a:rPr lang="pl-PL" dirty="0" err="1" smtClean="0"/>
              <a:t>sem</a:t>
            </a:r>
            <a:r>
              <a:rPr lang="pl-PL" dirty="0" smtClean="0"/>
              <a:t> </a:t>
            </a:r>
            <a:r>
              <a:rPr lang="pl-PL" dirty="0" err="1" smtClean="0"/>
              <a:t>justo</a:t>
            </a:r>
            <a:r>
              <a:rPr lang="pl-PL" dirty="0" smtClean="0"/>
              <a:t> vitae </a:t>
            </a:r>
            <a:r>
              <a:rPr lang="pl-PL" dirty="0" err="1" smtClean="0"/>
              <a:t>metus</a:t>
            </a:r>
            <a:r>
              <a:rPr lang="pl-PL" dirty="0" smtClean="0"/>
              <a:t>. </a:t>
            </a:r>
            <a:r>
              <a:rPr lang="pl-PL" dirty="0" err="1" smtClean="0"/>
              <a:t>Donec</a:t>
            </a:r>
            <a:r>
              <a:rPr lang="pl-PL" dirty="0" smtClean="0"/>
              <a:t> </a:t>
            </a:r>
            <a:r>
              <a:rPr lang="pl-PL" dirty="0" err="1" smtClean="0"/>
              <a:t>adipiscing</a:t>
            </a:r>
            <a:r>
              <a:rPr lang="pl-PL" dirty="0" smtClean="0"/>
              <a:t> </a:t>
            </a:r>
            <a:r>
              <a:rPr lang="pl-PL" dirty="0" err="1" smtClean="0"/>
              <a:t>pulvinar</a:t>
            </a:r>
            <a:r>
              <a:rPr lang="pl-PL" dirty="0" smtClean="0"/>
              <a:t> </a:t>
            </a:r>
            <a:r>
              <a:rPr lang="pl-PL" dirty="0" err="1" smtClean="0"/>
              <a:t>sapien</a:t>
            </a:r>
            <a:r>
              <a:rPr lang="pl-PL" dirty="0" smtClean="0"/>
              <a:t> </a:t>
            </a:r>
            <a:r>
              <a:rPr lang="pl-PL" dirty="0" err="1" smtClean="0"/>
              <a:t>quis</a:t>
            </a:r>
            <a:r>
              <a:rPr lang="pl-PL" dirty="0" smtClean="0"/>
              <a:t> </a:t>
            </a:r>
            <a:r>
              <a:rPr lang="pl-PL" dirty="0" err="1" smtClean="0"/>
              <a:t>mollis</a:t>
            </a:r>
            <a:r>
              <a:rPr lang="pl-PL" dirty="0" smtClean="0"/>
              <a:t>. Nulla </a:t>
            </a:r>
            <a:r>
              <a:rPr lang="pl-PL" dirty="0" err="1" smtClean="0"/>
              <a:t>eu</a:t>
            </a:r>
            <a:r>
              <a:rPr lang="pl-PL" dirty="0" smtClean="0"/>
              <a:t> </a:t>
            </a:r>
            <a:r>
              <a:rPr lang="pl-PL" dirty="0" err="1" smtClean="0"/>
              <a:t>metus</a:t>
            </a:r>
            <a:r>
              <a:rPr lang="pl-PL" dirty="0" smtClean="0"/>
              <a:t> </a:t>
            </a:r>
            <a:r>
              <a:rPr lang="pl-PL" dirty="0" err="1" smtClean="0"/>
              <a:t>augue</a:t>
            </a:r>
            <a:r>
              <a:rPr lang="pl-PL" dirty="0" smtClean="0"/>
              <a:t>.</a:t>
            </a:r>
            <a:endParaRPr lang="en-US" dirty="0"/>
          </a:p>
        </p:txBody>
      </p:sp>
      <p:sp>
        <p:nvSpPr>
          <p:cNvPr id="11" name="Symbol zastępczy tekstu 10"/>
          <p:cNvSpPr>
            <a:spLocks noGrp="1"/>
          </p:cNvSpPr>
          <p:nvPr>
            <p:ph type="body" sz="quarter" idx="18" hasCustomPrompt="1"/>
          </p:nvPr>
        </p:nvSpPr>
        <p:spPr>
          <a:xfrm>
            <a:off x="1485901" y="4767566"/>
            <a:ext cx="21450300" cy="696054"/>
          </a:xfrm>
          <a:prstGeom prst="rect">
            <a:avLst/>
          </a:prstGeom>
        </p:spPr>
        <p:txBody>
          <a:bodyPr/>
          <a:lstStyle>
            <a:lvl1pPr algn="l">
              <a:defRPr lang="pl-PL" sz="4800" dirty="0" smtClean="0">
                <a:solidFill>
                  <a:srgbClr val="1F6A83"/>
                </a:solidFill>
                <a:latin typeface="Bebas Neue" panose="020B0606020202050201" pitchFamily="34" charset="0"/>
                <a:ea typeface="+mn-ea"/>
                <a:cs typeface="+mn-cs"/>
                <a:sym typeface="Gill Sans"/>
              </a:defRPr>
            </a:lvl1pPr>
          </a:lstStyle>
          <a:p>
            <a:pPr lvl="0"/>
            <a:r>
              <a:rPr lang="en-US" dirty="0" smtClean="0"/>
              <a:t>DATA SECURITY IS VERY IMPORTANT TO US</a:t>
            </a:r>
          </a:p>
        </p:txBody>
      </p:sp>
      <p:sp>
        <p:nvSpPr>
          <p:cNvPr id="18"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9"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21" name="Symbol zastępczy tekstu 4"/>
          <p:cNvSpPr>
            <a:spLocks noGrp="1"/>
          </p:cNvSpPr>
          <p:nvPr>
            <p:ph type="body" sz="quarter" idx="11"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ymbol zastępczy tekstu 4"/>
          <p:cNvSpPr>
            <a:spLocks noGrp="1"/>
          </p:cNvSpPr>
          <p:nvPr>
            <p:ph type="body" sz="quarter" idx="11"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Tree>
    <p:extLst>
      <p:ext uri="{BB962C8B-B14F-4D97-AF65-F5344CB8AC3E}">
        <p14:creationId xmlns:p14="http://schemas.microsoft.com/office/powerpoint/2010/main" val="1025365678"/>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uge text">
    <p:bg>
      <p:bgPr>
        <a:solidFill>
          <a:srgbClr val="1F6A83"/>
        </a:solidFill>
        <a:effectLst/>
      </p:bgPr>
    </p:bg>
    <p:spTree>
      <p:nvGrpSpPr>
        <p:cNvPr id="1" name=""/>
        <p:cNvGrpSpPr/>
        <p:nvPr/>
      </p:nvGrpSpPr>
      <p:grpSpPr>
        <a:xfrm>
          <a:off x="0" y="0"/>
          <a:ext cx="0" cy="0"/>
          <a:chOff x="0" y="0"/>
          <a:chExt cx="0" cy="0"/>
        </a:xfrm>
      </p:grpSpPr>
      <p:sp>
        <p:nvSpPr>
          <p:cNvPr id="9" name="Symbol zastępczy obrazu 5"/>
          <p:cNvSpPr>
            <a:spLocks noGrp="1"/>
          </p:cNvSpPr>
          <p:nvPr>
            <p:ph type="pic" sz="quarter" idx="46" hasCustomPrompt="1"/>
          </p:nvPr>
        </p:nvSpPr>
        <p:spPr>
          <a:xfrm>
            <a:off x="7848601" y="7679934"/>
            <a:ext cx="2236857" cy="2236616"/>
          </a:xfrm>
          <a:prstGeom prst="ellipse">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12" name="Symbol zastępczy obrazu 5"/>
          <p:cNvSpPr>
            <a:spLocks noGrp="1"/>
          </p:cNvSpPr>
          <p:nvPr>
            <p:ph type="pic" sz="quarter" idx="47" hasCustomPrompt="1"/>
          </p:nvPr>
        </p:nvSpPr>
        <p:spPr>
          <a:xfrm>
            <a:off x="11069788" y="7682084"/>
            <a:ext cx="2236857" cy="2236616"/>
          </a:xfrm>
          <a:prstGeom prst="ellipse">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13" name="Symbol zastępczy obrazu 5"/>
          <p:cNvSpPr>
            <a:spLocks noGrp="1"/>
          </p:cNvSpPr>
          <p:nvPr>
            <p:ph type="pic" sz="quarter" idx="48" hasCustomPrompt="1"/>
          </p:nvPr>
        </p:nvSpPr>
        <p:spPr>
          <a:xfrm>
            <a:off x="14122401" y="7682084"/>
            <a:ext cx="2236857" cy="2236616"/>
          </a:xfrm>
          <a:prstGeom prst="ellipse">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17" name="Symbol zastępczy tekstu 17"/>
          <p:cNvSpPr>
            <a:spLocks noGrp="1"/>
          </p:cNvSpPr>
          <p:nvPr>
            <p:ph type="body" sz="quarter" idx="19" hasCustomPrompt="1"/>
          </p:nvPr>
        </p:nvSpPr>
        <p:spPr>
          <a:xfrm>
            <a:off x="7054357" y="4433027"/>
            <a:ext cx="10267716" cy="3495380"/>
          </a:xfrm>
          <a:prstGeom prst="rect">
            <a:avLst/>
          </a:prstGeom>
        </p:spPr>
        <p:txBody>
          <a:bodyPr anchor="ctr" anchorCtr="0"/>
          <a:lstStyle>
            <a:lvl1pPr>
              <a:defRPr lang="pl-PL" sz="28799" dirty="0" err="1" smtClean="0">
                <a:solidFill>
                  <a:srgbClr val="FFFFFF"/>
                </a:solidFill>
                <a:latin typeface="Bebas Neue"/>
                <a:ea typeface="Bebas Neue"/>
                <a:cs typeface="Bebas Neue"/>
                <a:sym typeface="Bebas Neue"/>
              </a:defRPr>
            </a:lvl1pPr>
          </a:lstStyle>
          <a:p>
            <a:pPr lvl="0"/>
            <a:r>
              <a:rPr lang="pl-PL" dirty="0" err="1" smtClean="0"/>
              <a:t>Ready</a:t>
            </a:r>
            <a:r>
              <a:rPr lang="pl-PL" dirty="0" smtClean="0"/>
              <a:t>?</a:t>
            </a:r>
            <a:endParaRPr lang="en-US" dirty="0"/>
          </a:p>
        </p:txBody>
      </p:sp>
      <p:sp>
        <p:nvSpPr>
          <p:cNvPr id="19" name="Symbol zastępczy tekstu 17"/>
          <p:cNvSpPr>
            <a:spLocks noGrp="1"/>
          </p:cNvSpPr>
          <p:nvPr>
            <p:ph type="body" sz="quarter" idx="20" hasCustomPrompt="1"/>
          </p:nvPr>
        </p:nvSpPr>
        <p:spPr>
          <a:xfrm>
            <a:off x="8550147" y="8179254"/>
            <a:ext cx="819408" cy="1256393"/>
          </a:xfrm>
          <a:prstGeom prst="rect">
            <a:avLst/>
          </a:prstGeom>
        </p:spPr>
        <p:txBody>
          <a:bodyPr anchor="ctr" anchorCtr="0"/>
          <a:lstStyle>
            <a:lvl1pPr>
              <a:defRPr lang="pl-PL" sz="9600" dirty="0" err="1" smtClean="0">
                <a:solidFill>
                  <a:srgbClr val="FFFFFF"/>
                </a:solidFill>
                <a:latin typeface="Bebas Neue"/>
                <a:ea typeface="Bebas Neue"/>
                <a:cs typeface="Bebas Neue"/>
                <a:sym typeface="Bebas Neue"/>
              </a:defRPr>
            </a:lvl1pPr>
          </a:lstStyle>
          <a:p>
            <a:pPr lvl="0"/>
            <a:r>
              <a:rPr lang="pl-PL" dirty="0" smtClean="0"/>
              <a:t>3</a:t>
            </a:r>
            <a:endParaRPr lang="en-US" dirty="0"/>
          </a:p>
        </p:txBody>
      </p:sp>
      <p:sp>
        <p:nvSpPr>
          <p:cNvPr id="20" name="Symbol zastępczy tekstu 17"/>
          <p:cNvSpPr>
            <a:spLocks noGrp="1"/>
          </p:cNvSpPr>
          <p:nvPr>
            <p:ph type="body" sz="quarter" idx="21" hasCustomPrompt="1"/>
          </p:nvPr>
        </p:nvSpPr>
        <p:spPr>
          <a:xfrm>
            <a:off x="11687047" y="8179254"/>
            <a:ext cx="819408" cy="1256393"/>
          </a:xfrm>
          <a:prstGeom prst="rect">
            <a:avLst/>
          </a:prstGeom>
        </p:spPr>
        <p:txBody>
          <a:bodyPr anchor="ctr" anchorCtr="0"/>
          <a:lstStyle>
            <a:lvl1pPr>
              <a:defRPr lang="pl-PL" sz="9600" dirty="0" err="1" smtClean="0">
                <a:solidFill>
                  <a:srgbClr val="FFFFFF"/>
                </a:solidFill>
                <a:latin typeface="Bebas Neue"/>
                <a:ea typeface="Bebas Neue"/>
                <a:cs typeface="Bebas Neue"/>
                <a:sym typeface="Bebas Neue"/>
              </a:defRPr>
            </a:lvl1pPr>
          </a:lstStyle>
          <a:p>
            <a:pPr lvl="0"/>
            <a:r>
              <a:rPr lang="pl-PL" dirty="0" smtClean="0"/>
              <a:t>2</a:t>
            </a:r>
            <a:endParaRPr lang="en-US" dirty="0"/>
          </a:p>
        </p:txBody>
      </p:sp>
      <p:sp>
        <p:nvSpPr>
          <p:cNvPr id="21" name="Symbol zastępczy tekstu 17"/>
          <p:cNvSpPr>
            <a:spLocks noGrp="1"/>
          </p:cNvSpPr>
          <p:nvPr>
            <p:ph type="body" sz="quarter" idx="22" hasCustomPrompt="1"/>
          </p:nvPr>
        </p:nvSpPr>
        <p:spPr>
          <a:xfrm>
            <a:off x="14823947" y="8179253"/>
            <a:ext cx="819408" cy="1256393"/>
          </a:xfrm>
          <a:prstGeom prst="rect">
            <a:avLst/>
          </a:prstGeom>
        </p:spPr>
        <p:txBody>
          <a:bodyPr anchor="ctr" anchorCtr="0"/>
          <a:lstStyle>
            <a:lvl1pPr>
              <a:defRPr lang="pl-PL" sz="9600" dirty="0" err="1" smtClean="0">
                <a:solidFill>
                  <a:srgbClr val="FFFFFF"/>
                </a:solidFill>
                <a:latin typeface="Bebas Neue"/>
                <a:ea typeface="Bebas Neue"/>
                <a:cs typeface="Bebas Neue"/>
                <a:sym typeface="Bebas Neue"/>
              </a:defRPr>
            </a:lvl1pPr>
          </a:lstStyle>
          <a:p>
            <a:pPr lvl="0"/>
            <a:r>
              <a:rPr lang="pl-PL" dirty="0" smtClean="0"/>
              <a:t>1</a:t>
            </a:r>
            <a:endParaRPr lang="en-US" dirty="0"/>
          </a:p>
        </p:txBody>
      </p:sp>
    </p:spTree>
    <p:extLst>
      <p:ext uri="{BB962C8B-B14F-4D97-AF65-F5344CB8AC3E}">
        <p14:creationId xmlns:p14="http://schemas.microsoft.com/office/powerpoint/2010/main" val="3667221757"/>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Header+Subheader">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 bullet list">
    <p:spTree>
      <p:nvGrpSpPr>
        <p:cNvPr id="1" name=""/>
        <p:cNvGrpSpPr/>
        <p:nvPr/>
      </p:nvGrpSpPr>
      <p:grpSpPr>
        <a:xfrm>
          <a:off x="0" y="0"/>
          <a:ext cx="0" cy="0"/>
          <a:chOff x="0" y="0"/>
          <a:chExt cx="0" cy="0"/>
        </a:xfrm>
      </p:grpSpPr>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defRPr sz="1800">
                <a:solidFill>
                  <a:srgbClr val="000000"/>
                </a:solidFill>
              </a:defRPr>
            </a:pPr>
            <a:r>
              <a:rPr lang="en-US" sz="7200" dirty="0" smtClean="0">
                <a:solidFill>
                  <a:srgbClr val="1F6A83"/>
                </a:solidFill>
              </a:rPr>
              <a:t>AGENDA FOR TODAY</a:t>
            </a:r>
            <a:endParaRPr lang="en-US" sz="7200" dirty="0">
              <a:solidFill>
                <a:srgbClr val="1F6A83"/>
              </a:solidFill>
            </a:endParaRPr>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7" name="Shape 98"/>
          <p:cNvSpPr/>
          <p:nvPr userDrawn="1"/>
        </p:nvSpPr>
        <p:spPr>
          <a:xfrm rot="17982122">
            <a:off x="3177153" y="10124758"/>
            <a:ext cx="11806116" cy="815608"/>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defTabSz="457200">
              <a:defRPr sz="4800" b="1">
                <a:solidFill>
                  <a:srgbClr val="FFFFFF"/>
                </a:solidFill>
                <a:latin typeface="Bebas Neue"/>
                <a:ea typeface="Bebas Neue"/>
                <a:cs typeface="Bebas Neue"/>
                <a:sym typeface="Bebas Neue"/>
              </a:defRPr>
            </a:lvl1pPr>
          </a:lstStyle>
          <a:p>
            <a:pPr lvl="0">
              <a:defRPr sz="1800" b="0">
                <a:solidFill>
                  <a:srgbClr val="000000"/>
                </a:solidFill>
              </a:defRPr>
            </a:pPr>
            <a:r>
              <a:rPr sz="4800" b="1" dirty="0">
                <a:solidFill>
                  <a:srgbClr val="FFFFFF"/>
                </a:solidFill>
              </a:rPr>
              <a:t>6. WHY THE MARKET IN US CRASHED?</a:t>
            </a:r>
          </a:p>
        </p:txBody>
      </p:sp>
      <p:sp>
        <p:nvSpPr>
          <p:cNvPr id="10" name="Shape 99"/>
          <p:cNvSpPr/>
          <p:nvPr userDrawn="1"/>
        </p:nvSpPr>
        <p:spPr>
          <a:xfrm rot="17982122">
            <a:off x="-1801498" y="11209430"/>
            <a:ext cx="7086875" cy="815608"/>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defTabSz="457200">
              <a:defRPr sz="4800" b="1">
                <a:solidFill>
                  <a:srgbClr val="FFFFFF"/>
                </a:solidFill>
                <a:latin typeface="Bebas Neue"/>
                <a:ea typeface="Bebas Neue"/>
                <a:cs typeface="Bebas Neue"/>
                <a:sym typeface="Bebas Neue"/>
              </a:defRPr>
            </a:lvl1pPr>
          </a:lstStyle>
          <a:p>
            <a:pPr lvl="0">
              <a:defRPr sz="1800" b="0">
                <a:solidFill>
                  <a:srgbClr val="000000"/>
                </a:solidFill>
              </a:defRPr>
            </a:pPr>
            <a:r>
              <a:rPr sz="4800" b="1" dirty="0">
                <a:solidFill>
                  <a:srgbClr val="FFFFFF"/>
                </a:solidFill>
              </a:rPr>
              <a:t>1. WHY ARE WE HERE?</a:t>
            </a:r>
          </a:p>
        </p:txBody>
      </p:sp>
      <p:sp>
        <p:nvSpPr>
          <p:cNvPr id="11" name="Shape 100"/>
          <p:cNvSpPr/>
          <p:nvPr userDrawn="1"/>
        </p:nvSpPr>
        <p:spPr>
          <a:xfrm rot="17982122">
            <a:off x="-3708432" y="9917297"/>
            <a:ext cx="12359153" cy="815608"/>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defTabSz="457200">
              <a:defRPr sz="4800" b="1">
                <a:solidFill>
                  <a:srgbClr val="FFFFFF"/>
                </a:solidFill>
                <a:latin typeface="Bebas Neue"/>
                <a:ea typeface="Bebas Neue"/>
                <a:cs typeface="Bebas Neue"/>
                <a:sym typeface="Bebas Neue"/>
              </a:defRPr>
            </a:lvl1pPr>
          </a:lstStyle>
          <a:p>
            <a:pPr lvl="0">
              <a:defRPr sz="1800" b="0">
                <a:solidFill>
                  <a:srgbClr val="000000"/>
                </a:solidFill>
              </a:defRPr>
            </a:pPr>
            <a:r>
              <a:rPr sz="4800" b="1" dirty="0">
                <a:solidFill>
                  <a:srgbClr val="FFFFFF"/>
                </a:solidFill>
              </a:rPr>
              <a:t>1. SECURITY IS VERY IMPORTANT TO US</a:t>
            </a:r>
          </a:p>
        </p:txBody>
      </p:sp>
      <p:sp>
        <p:nvSpPr>
          <p:cNvPr id="15" name="Shape 101"/>
          <p:cNvSpPr/>
          <p:nvPr userDrawn="1"/>
        </p:nvSpPr>
        <p:spPr>
          <a:xfrm rot="17982122">
            <a:off x="3757522" y="9960511"/>
            <a:ext cx="10801034" cy="815608"/>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defTabSz="457200">
              <a:defRPr sz="4800" b="1">
                <a:solidFill>
                  <a:srgbClr val="FFFFFF"/>
                </a:solidFill>
                <a:latin typeface="Bebas Neue"/>
                <a:ea typeface="Bebas Neue"/>
                <a:cs typeface="Bebas Neue"/>
                <a:sym typeface="Bebas Neue"/>
              </a:defRPr>
            </a:lvl1pPr>
          </a:lstStyle>
          <a:p>
            <a:pPr lvl="0">
              <a:defRPr sz="1800" b="0">
                <a:solidFill>
                  <a:srgbClr val="000000"/>
                </a:solidFill>
              </a:defRPr>
            </a:pPr>
            <a:r>
              <a:rPr sz="4800" b="1" dirty="0">
                <a:solidFill>
                  <a:srgbClr val="FFFFFF"/>
                </a:solidFill>
              </a:rPr>
              <a:t>6. Company policies and regulations</a:t>
            </a:r>
          </a:p>
        </p:txBody>
      </p:sp>
      <p:sp>
        <p:nvSpPr>
          <p:cNvPr id="17" name="Shape 102"/>
          <p:cNvSpPr/>
          <p:nvPr/>
        </p:nvSpPr>
        <p:spPr>
          <a:xfrm>
            <a:off x="4025901" y="9372602"/>
            <a:ext cx="3202039" cy="4364575"/>
          </a:xfrm>
          <a:custGeom>
            <a:avLst/>
            <a:gdLst/>
            <a:ahLst/>
            <a:cxnLst>
              <a:cxn ang="0">
                <a:pos x="wd2" y="hd2"/>
              </a:cxn>
              <a:cxn ang="5400000">
                <a:pos x="wd2" y="hd2"/>
              </a:cxn>
              <a:cxn ang="10800000">
                <a:pos x="wd2" y="hd2"/>
              </a:cxn>
              <a:cxn ang="16200000">
                <a:pos x="wd2" y="hd2"/>
              </a:cxn>
            </a:cxnLst>
            <a:rect l="0" t="0" r="r" b="b"/>
            <a:pathLst>
              <a:path w="21194" h="21300" extrusionOk="0">
                <a:moveTo>
                  <a:pt x="19762" y="283"/>
                </a:moveTo>
                <a:cubicBezTo>
                  <a:pt x="18393" y="-300"/>
                  <a:pt x="16643" y="46"/>
                  <a:pt x="15852" y="1055"/>
                </a:cubicBezTo>
                <a:lnTo>
                  <a:pt x="0" y="21300"/>
                </a:lnTo>
                <a:lnTo>
                  <a:pt x="6610" y="21300"/>
                </a:lnTo>
                <a:lnTo>
                  <a:pt x="20810" y="3166"/>
                </a:lnTo>
                <a:cubicBezTo>
                  <a:pt x="21600" y="2156"/>
                  <a:pt x="21131" y="866"/>
                  <a:pt x="19762" y="283"/>
                </a:cubicBezTo>
                <a:close/>
              </a:path>
            </a:pathLst>
          </a:custGeom>
          <a:solidFill>
            <a:srgbClr val="EA953A"/>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20" name="Shape 105"/>
          <p:cNvSpPr/>
          <p:nvPr/>
        </p:nvSpPr>
        <p:spPr>
          <a:xfrm>
            <a:off x="2692401" y="8178800"/>
            <a:ext cx="3893383" cy="5562053"/>
          </a:xfrm>
          <a:custGeom>
            <a:avLst/>
            <a:gdLst/>
            <a:ahLst/>
            <a:cxnLst>
              <a:cxn ang="0">
                <a:pos x="wd2" y="hd2"/>
              </a:cxn>
              <a:cxn ang="5400000">
                <a:pos x="wd2" y="hd2"/>
              </a:cxn>
              <a:cxn ang="10800000">
                <a:pos x="wd2" y="hd2"/>
              </a:cxn>
              <a:cxn ang="16200000">
                <a:pos x="wd2" y="hd2"/>
              </a:cxn>
            </a:cxnLst>
            <a:rect l="0" t="0" r="r" b="b"/>
            <a:pathLst>
              <a:path w="21265" h="21364" extrusionOk="0">
                <a:moveTo>
                  <a:pt x="20083" y="223"/>
                </a:moveTo>
                <a:cubicBezTo>
                  <a:pt x="18954" y="-236"/>
                  <a:pt x="17509" y="36"/>
                  <a:pt x="16857" y="831"/>
                </a:cubicBezTo>
                <a:lnTo>
                  <a:pt x="0" y="21364"/>
                </a:lnTo>
                <a:lnTo>
                  <a:pt x="5455" y="21364"/>
                </a:lnTo>
                <a:lnTo>
                  <a:pt x="20948" y="2492"/>
                </a:lnTo>
                <a:cubicBezTo>
                  <a:pt x="21600" y="1697"/>
                  <a:pt x="21213" y="681"/>
                  <a:pt x="20083" y="223"/>
                </a:cubicBezTo>
                <a:close/>
              </a:path>
            </a:pathLst>
          </a:custGeom>
          <a:solidFill>
            <a:srgbClr val="CD91D9"/>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23" name="Shape 108"/>
          <p:cNvSpPr/>
          <p:nvPr/>
        </p:nvSpPr>
        <p:spPr>
          <a:xfrm>
            <a:off x="1358899" y="4851400"/>
            <a:ext cx="5814772" cy="8889999"/>
          </a:xfrm>
          <a:custGeom>
            <a:avLst/>
            <a:gdLst/>
            <a:ahLst/>
            <a:cxnLst>
              <a:cxn ang="0">
                <a:pos x="wd2" y="hd2"/>
              </a:cxn>
              <a:cxn ang="5400000">
                <a:pos x="wd2" y="hd2"/>
              </a:cxn>
              <a:cxn ang="10800000">
                <a:pos x="wd2" y="hd2"/>
              </a:cxn>
              <a:cxn ang="16200000">
                <a:pos x="wd2" y="hd2"/>
              </a:cxn>
            </a:cxnLst>
            <a:rect l="0" t="0" r="r" b="b"/>
            <a:pathLst>
              <a:path w="21374" h="21452" extrusionOk="0">
                <a:moveTo>
                  <a:pt x="20579" y="140"/>
                </a:moveTo>
                <a:cubicBezTo>
                  <a:pt x="19819" y="-148"/>
                  <a:pt x="18847" y="23"/>
                  <a:pt x="18408" y="522"/>
                </a:cubicBezTo>
                <a:lnTo>
                  <a:pt x="2531" y="18574"/>
                </a:lnTo>
                <a:lnTo>
                  <a:pt x="2512" y="18596"/>
                </a:lnTo>
                <a:lnTo>
                  <a:pt x="0" y="21452"/>
                </a:lnTo>
                <a:lnTo>
                  <a:pt x="3671" y="21452"/>
                </a:lnTo>
                <a:lnTo>
                  <a:pt x="5265" y="19639"/>
                </a:lnTo>
                <a:lnTo>
                  <a:pt x="5284" y="19618"/>
                </a:lnTo>
                <a:lnTo>
                  <a:pt x="21161" y="1566"/>
                </a:lnTo>
                <a:cubicBezTo>
                  <a:pt x="21600" y="1066"/>
                  <a:pt x="21340" y="428"/>
                  <a:pt x="20579" y="140"/>
                </a:cubicBezTo>
                <a:close/>
              </a:path>
            </a:pathLst>
          </a:custGeom>
          <a:solidFill>
            <a:srgbClr val="A9C540"/>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26" name="Shape 111"/>
          <p:cNvSpPr/>
          <p:nvPr/>
        </p:nvSpPr>
        <p:spPr>
          <a:xfrm>
            <a:off x="9359900" y="10325102"/>
            <a:ext cx="2651811" cy="3411555"/>
          </a:xfrm>
          <a:custGeom>
            <a:avLst/>
            <a:gdLst/>
            <a:ahLst/>
            <a:cxnLst>
              <a:cxn ang="0">
                <a:pos x="wd2" y="hd2"/>
              </a:cxn>
              <a:cxn ang="5400000">
                <a:pos x="wd2" y="hd2"/>
              </a:cxn>
              <a:cxn ang="10800000">
                <a:pos x="wd2" y="hd2"/>
              </a:cxn>
              <a:cxn ang="16200000">
                <a:pos x="wd2" y="hd2"/>
              </a:cxn>
            </a:cxnLst>
            <a:rect l="0" t="0" r="r" b="b"/>
            <a:pathLst>
              <a:path w="21111" h="21218" extrusionOk="0">
                <a:moveTo>
                  <a:pt x="19389" y="361"/>
                </a:moveTo>
                <a:cubicBezTo>
                  <a:pt x="17743" y="-382"/>
                  <a:pt x="15637" y="59"/>
                  <a:pt x="14687" y="1345"/>
                </a:cubicBezTo>
                <a:lnTo>
                  <a:pt x="0" y="21218"/>
                </a:lnTo>
                <a:lnTo>
                  <a:pt x="7950" y="21218"/>
                </a:lnTo>
                <a:lnTo>
                  <a:pt x="20649" y="4035"/>
                </a:lnTo>
                <a:cubicBezTo>
                  <a:pt x="21600" y="2748"/>
                  <a:pt x="21036" y="1103"/>
                  <a:pt x="19389" y="361"/>
                </a:cubicBezTo>
                <a:close/>
              </a:path>
            </a:pathLst>
          </a:custGeom>
          <a:solidFill>
            <a:srgbClr val="1F6A83"/>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29" name="Shape 114"/>
          <p:cNvSpPr/>
          <p:nvPr/>
        </p:nvSpPr>
        <p:spPr>
          <a:xfrm>
            <a:off x="5359400" y="6604000"/>
            <a:ext cx="4797605" cy="7128218"/>
          </a:xfrm>
          <a:custGeom>
            <a:avLst/>
            <a:gdLst/>
            <a:ahLst/>
            <a:cxnLst>
              <a:cxn ang="0">
                <a:pos x="wd2" y="hd2"/>
              </a:cxn>
              <a:cxn ang="5400000">
                <a:pos x="wd2" y="hd2"/>
              </a:cxn>
              <a:cxn ang="10800000">
                <a:pos x="wd2" y="hd2"/>
              </a:cxn>
              <a:cxn ang="16200000">
                <a:pos x="wd2" y="hd2"/>
              </a:cxn>
            </a:cxnLst>
            <a:rect l="0" t="0" r="r" b="b"/>
            <a:pathLst>
              <a:path w="21327" h="21416" extrusionOk="0">
                <a:moveTo>
                  <a:pt x="20366" y="175"/>
                </a:moveTo>
                <a:cubicBezTo>
                  <a:pt x="19446" y="-184"/>
                  <a:pt x="18270" y="29"/>
                  <a:pt x="17740" y="650"/>
                </a:cubicBezTo>
                <a:lnTo>
                  <a:pt x="0" y="21416"/>
                </a:lnTo>
                <a:lnTo>
                  <a:pt x="4439" y="21416"/>
                </a:lnTo>
                <a:lnTo>
                  <a:pt x="21069" y="1950"/>
                </a:lnTo>
                <a:cubicBezTo>
                  <a:pt x="21600" y="1328"/>
                  <a:pt x="21285" y="534"/>
                  <a:pt x="20366" y="175"/>
                </a:cubicBezTo>
                <a:close/>
              </a:path>
            </a:pathLst>
          </a:custGeom>
          <a:solidFill>
            <a:srgbClr val="73872B"/>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32" name="Shape 117"/>
          <p:cNvSpPr/>
          <p:nvPr/>
        </p:nvSpPr>
        <p:spPr>
          <a:xfrm>
            <a:off x="8053708" y="8238196"/>
            <a:ext cx="3835033" cy="5460950"/>
          </a:xfrm>
          <a:custGeom>
            <a:avLst/>
            <a:gdLst/>
            <a:ahLst/>
            <a:cxnLst>
              <a:cxn ang="0">
                <a:pos x="wd2" y="hd2"/>
              </a:cxn>
              <a:cxn ang="5400000">
                <a:pos x="wd2" y="hd2"/>
              </a:cxn>
              <a:cxn ang="10800000">
                <a:pos x="wd2" y="hd2"/>
              </a:cxn>
              <a:cxn ang="16200000">
                <a:pos x="wd2" y="hd2"/>
              </a:cxn>
            </a:cxnLst>
            <a:rect l="0" t="0" r="r" b="b"/>
            <a:pathLst>
              <a:path w="21260" h="21360" extrusionOk="0">
                <a:moveTo>
                  <a:pt x="20061" y="227"/>
                </a:moveTo>
                <a:cubicBezTo>
                  <a:pt x="18914" y="-240"/>
                  <a:pt x="17448" y="37"/>
                  <a:pt x="16786" y="846"/>
                </a:cubicBezTo>
                <a:lnTo>
                  <a:pt x="0" y="21360"/>
                </a:lnTo>
                <a:lnTo>
                  <a:pt x="5536" y="21360"/>
                </a:lnTo>
                <a:lnTo>
                  <a:pt x="20938" y="2538"/>
                </a:lnTo>
                <a:cubicBezTo>
                  <a:pt x="21600" y="1729"/>
                  <a:pt x="21207" y="694"/>
                  <a:pt x="20061" y="227"/>
                </a:cubicBezTo>
                <a:close/>
              </a:path>
            </a:pathLst>
          </a:custGeom>
          <a:solidFill>
            <a:srgbClr val="8B571F"/>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pic>
        <p:nvPicPr>
          <p:cNvPr id="38" name="3905202596_a885534edd_b.jpg"/>
          <p:cNvPicPr/>
          <p:nvPr userDrawn="1"/>
        </p:nvPicPr>
        <p:blipFill>
          <a:blip r:embed="rId2">
            <a:extLst>
              <a:ext uri="{28A0092B-C50C-407E-A947-70E740481C1C}">
                <a14:useLocalDpi xmlns:a14="http://schemas.microsoft.com/office/drawing/2010/main"/>
              </a:ext>
            </a:extLst>
          </a:blip>
          <a:stretch>
            <a:fillRect/>
          </a:stretch>
        </p:blipFill>
        <p:spPr>
          <a:xfrm>
            <a:off x="13758178" y="5194301"/>
            <a:ext cx="3438455" cy="3429121"/>
          </a:xfrm>
          <a:prstGeom prst="rect">
            <a:avLst/>
          </a:prstGeom>
          <a:ln>
            <a:noFill/>
          </a:ln>
          <a:effectLst/>
        </p:spPr>
      </p:pic>
      <p:sp>
        <p:nvSpPr>
          <p:cNvPr id="39" name="Shape 127"/>
          <p:cNvSpPr/>
          <p:nvPr userDrawn="1"/>
        </p:nvSpPr>
        <p:spPr>
          <a:xfrm>
            <a:off x="13758176" y="5194301"/>
            <a:ext cx="3438456" cy="3429121"/>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2" y="1005"/>
                  <a:pt x="2881" y="3015"/>
                </a:cubicBezTo>
                <a:cubicBezTo>
                  <a:pt x="-961" y="7036"/>
                  <a:pt x="-961" y="13558"/>
                  <a:pt x="2881" y="17579"/>
                </a:cubicBezTo>
                <a:cubicBezTo>
                  <a:pt x="6724" y="21600"/>
                  <a:pt x="12954" y="21600"/>
                  <a:pt x="16797" y="17579"/>
                </a:cubicBezTo>
                <a:cubicBezTo>
                  <a:pt x="20639" y="13558"/>
                  <a:pt x="20639" y="7036"/>
                  <a:pt x="16797" y="3015"/>
                </a:cubicBezTo>
                <a:cubicBezTo>
                  <a:pt x="14876" y="1005"/>
                  <a:pt x="12357" y="0"/>
                  <a:pt x="9839" y="0"/>
                </a:cubicBezTo>
                <a:close/>
              </a:path>
            </a:pathLst>
          </a:custGeom>
          <a:ln w="76200" cap="flat">
            <a:solidFill>
              <a:srgbClr val="FFFFFF"/>
            </a:solidFill>
            <a:prstDash val="solid"/>
            <a:miter lim="400000"/>
          </a:ln>
        </p:spPr>
        <p:txBody>
          <a:bodyPr/>
          <a:lstStyle/>
          <a:p>
            <a:pPr lvl="0"/>
            <a:endParaRPr sz="5600" dirty="0">
              <a:latin typeface="Arial" panose="020B0604020202020204" pitchFamily="34" charset="0"/>
            </a:endParaRPr>
          </a:p>
        </p:txBody>
      </p:sp>
      <p:sp>
        <p:nvSpPr>
          <p:cNvPr id="41" name="Shape 130"/>
          <p:cNvSpPr/>
          <p:nvPr userDrawn="1"/>
        </p:nvSpPr>
        <p:spPr>
          <a:xfrm>
            <a:off x="0" y="6883402"/>
            <a:ext cx="4641547" cy="6857949"/>
          </a:xfrm>
          <a:custGeom>
            <a:avLst/>
            <a:gdLst/>
            <a:ahLst/>
            <a:cxnLst>
              <a:cxn ang="0">
                <a:pos x="wd2" y="hd2"/>
              </a:cxn>
              <a:cxn ang="5400000">
                <a:pos x="wd2" y="hd2"/>
              </a:cxn>
              <a:cxn ang="10800000">
                <a:pos x="wd2" y="hd2"/>
              </a:cxn>
              <a:cxn ang="16200000">
                <a:pos x="wd2" y="hd2"/>
              </a:cxn>
            </a:cxnLst>
            <a:rect l="0" t="0" r="r" b="b"/>
            <a:pathLst>
              <a:path w="21318" h="21408" extrusionOk="0">
                <a:moveTo>
                  <a:pt x="20325" y="181"/>
                </a:moveTo>
                <a:cubicBezTo>
                  <a:pt x="19375" y="-192"/>
                  <a:pt x="18160" y="29"/>
                  <a:pt x="17612" y="675"/>
                </a:cubicBezTo>
                <a:lnTo>
                  <a:pt x="0" y="21408"/>
                </a:lnTo>
                <a:lnTo>
                  <a:pt x="4587" y="21408"/>
                </a:lnTo>
                <a:lnTo>
                  <a:pt x="21052" y="2025"/>
                </a:lnTo>
                <a:cubicBezTo>
                  <a:pt x="21600" y="1379"/>
                  <a:pt x="21274" y="554"/>
                  <a:pt x="20325" y="181"/>
                </a:cubicBezTo>
                <a:close/>
              </a:path>
            </a:pathLst>
          </a:custGeom>
          <a:solidFill>
            <a:srgbClr val="4AB1D0"/>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44" name="Shape 133"/>
          <p:cNvSpPr/>
          <p:nvPr/>
        </p:nvSpPr>
        <p:spPr>
          <a:xfrm>
            <a:off x="6692899" y="5664198"/>
            <a:ext cx="5340607" cy="8068736"/>
          </a:xfrm>
          <a:custGeom>
            <a:avLst/>
            <a:gdLst/>
            <a:ahLst/>
            <a:cxnLst>
              <a:cxn ang="0">
                <a:pos x="wd2" y="hd2"/>
              </a:cxn>
              <a:cxn ang="5400000">
                <a:pos x="wd2" y="hd2"/>
              </a:cxn>
              <a:cxn ang="10800000">
                <a:pos x="wd2" y="hd2"/>
              </a:cxn>
              <a:cxn ang="16200000">
                <a:pos x="wd2" y="hd2"/>
              </a:cxn>
            </a:cxnLst>
            <a:rect l="0" t="0" r="r" b="b"/>
            <a:pathLst>
              <a:path w="21354" h="21437" extrusionOk="0">
                <a:moveTo>
                  <a:pt x="20490" y="154"/>
                </a:moveTo>
                <a:cubicBezTo>
                  <a:pt x="19663" y="-163"/>
                  <a:pt x="18605" y="25"/>
                  <a:pt x="18128" y="575"/>
                </a:cubicBezTo>
                <a:lnTo>
                  <a:pt x="857" y="20451"/>
                </a:lnTo>
                <a:lnTo>
                  <a:pt x="837" y="20474"/>
                </a:lnTo>
                <a:lnTo>
                  <a:pt x="0" y="21437"/>
                </a:lnTo>
                <a:lnTo>
                  <a:pt x="3993" y="21437"/>
                </a:lnTo>
                <a:lnTo>
                  <a:pt x="21122" y="1724"/>
                </a:lnTo>
                <a:cubicBezTo>
                  <a:pt x="21600" y="1174"/>
                  <a:pt x="21317" y="472"/>
                  <a:pt x="20490" y="154"/>
                </a:cubicBezTo>
                <a:close/>
              </a:path>
            </a:pathLst>
          </a:custGeom>
          <a:solidFill>
            <a:srgbClr val="825B8B"/>
          </a:solidFill>
          <a:ln w="12700" cap="flat">
            <a:noFill/>
            <a:miter lim="400000"/>
          </a:ln>
          <a:effectLst/>
        </p:spPr>
        <p:txBody>
          <a:bodyPr wrap="square" lIns="38100" tIns="38100" rIns="38100" bIns="38100" numCol="1" anchor="ctr">
            <a:noAutofit/>
          </a:bodyPr>
          <a:lstStyle/>
          <a:p>
            <a:pPr lvl="0" defTabSz="457189">
              <a:defRPr sz="3000">
                <a:solidFill>
                  <a:srgbClr val="FFFFFF"/>
                </a:solidFill>
                <a:effectLst>
                  <a:outerShdw blurRad="38100" dist="12700" dir="5400000" rotWithShape="0">
                    <a:srgbClr val="000000">
                      <a:alpha val="50000"/>
                    </a:srgbClr>
                  </a:outerShdw>
                </a:effectLst>
              </a:defRPr>
            </a:pPr>
            <a:endParaRPr sz="3000" dirty="0">
              <a:latin typeface="Arial" panose="020B0604020202020204" pitchFamily="34" charset="0"/>
            </a:endParaRPr>
          </a:p>
        </p:txBody>
      </p:sp>
      <p:sp>
        <p:nvSpPr>
          <p:cNvPr id="46" name="Symbol zastępczy tekstu 6"/>
          <p:cNvSpPr>
            <a:spLocks noGrp="1"/>
          </p:cNvSpPr>
          <p:nvPr userDrawn="1">
            <p:ph type="body" sz="quarter" idx="17" hasCustomPrompt="1"/>
          </p:nvPr>
        </p:nvSpPr>
        <p:spPr>
          <a:xfrm>
            <a:off x="13674723" y="9246453"/>
            <a:ext cx="7993668" cy="3464347"/>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r>
              <a:rPr lang="pl-PL" dirty="0" smtClean="0"/>
              <a:t>Nunc </a:t>
            </a:r>
            <a:r>
              <a:rPr lang="pl-PL" dirty="0" err="1" smtClean="0"/>
              <a:t>tempor</a:t>
            </a:r>
            <a:r>
              <a:rPr lang="pl-PL" dirty="0" smtClean="0"/>
              <a:t>, </a:t>
            </a:r>
            <a:r>
              <a:rPr lang="pl-PL" dirty="0" err="1" smtClean="0"/>
              <a:t>odio</a:t>
            </a:r>
            <a:r>
              <a:rPr lang="pl-PL" dirty="0" smtClean="0"/>
              <a:t> </a:t>
            </a:r>
            <a:r>
              <a:rPr lang="pl-PL" dirty="0" err="1" smtClean="0"/>
              <a:t>hendrerit</a:t>
            </a:r>
            <a:r>
              <a:rPr lang="pl-PL" dirty="0" smtClean="0"/>
              <a:t> </a:t>
            </a:r>
            <a:r>
              <a:rPr lang="pl-PL" dirty="0" err="1" smtClean="0"/>
              <a:t>elementum</a:t>
            </a:r>
            <a:r>
              <a:rPr lang="pl-PL" dirty="0" smtClean="0"/>
              <a:t> </a:t>
            </a:r>
            <a:r>
              <a:rPr lang="pl-PL" dirty="0" err="1" smtClean="0"/>
              <a:t>scelerisque</a:t>
            </a:r>
            <a:r>
              <a:rPr lang="pl-PL" dirty="0" smtClean="0"/>
              <a:t>, eros </a:t>
            </a:r>
            <a:r>
              <a:rPr lang="pl-PL" dirty="0" err="1" smtClean="0"/>
              <a:t>tellus</a:t>
            </a:r>
            <a:r>
              <a:rPr lang="pl-PL" dirty="0" smtClean="0"/>
              <a:t> </a:t>
            </a:r>
            <a:r>
              <a:rPr lang="pl-PL" dirty="0" err="1" smtClean="0"/>
              <a:t>facilisis</a:t>
            </a:r>
            <a:r>
              <a:rPr lang="pl-PL" dirty="0" smtClean="0"/>
              <a:t> </a:t>
            </a:r>
            <a:r>
              <a:rPr lang="pl-PL" dirty="0" err="1" smtClean="0"/>
              <a:t>sem</a:t>
            </a:r>
            <a:r>
              <a:rPr lang="pl-PL" dirty="0" smtClean="0"/>
              <a:t>, vel </a:t>
            </a:r>
            <a:r>
              <a:rPr lang="pl-PL" dirty="0" err="1" smtClean="0"/>
              <a:t>tempus</a:t>
            </a:r>
            <a:r>
              <a:rPr lang="pl-PL" dirty="0" smtClean="0"/>
              <a:t> </a:t>
            </a:r>
            <a:r>
              <a:rPr lang="pl-PL" dirty="0" err="1" smtClean="0"/>
              <a:t>sem</a:t>
            </a:r>
            <a:r>
              <a:rPr lang="pl-PL" dirty="0" smtClean="0"/>
              <a:t> </a:t>
            </a:r>
            <a:r>
              <a:rPr lang="pl-PL" dirty="0" err="1" smtClean="0"/>
              <a:t>justo</a:t>
            </a:r>
            <a:r>
              <a:rPr lang="pl-PL" dirty="0" smtClean="0"/>
              <a:t> vitae </a:t>
            </a:r>
            <a:r>
              <a:rPr lang="pl-PL" dirty="0" err="1" smtClean="0"/>
              <a:t>metus</a:t>
            </a:r>
            <a:r>
              <a:rPr lang="pl-PL" dirty="0" smtClean="0"/>
              <a:t>.</a:t>
            </a:r>
            <a:endParaRPr lang="en-US" dirty="0"/>
          </a:p>
        </p:txBody>
      </p:sp>
      <p:sp>
        <p:nvSpPr>
          <p:cNvPr id="47" name="Symbol zastępczy tekstu 6"/>
          <p:cNvSpPr>
            <a:spLocks noGrp="1"/>
          </p:cNvSpPr>
          <p:nvPr userDrawn="1">
            <p:ph type="body" sz="quarter" idx="21" hasCustomPrompt="1"/>
          </p:nvPr>
        </p:nvSpPr>
        <p:spPr>
          <a:xfrm>
            <a:off x="17579091" y="5540929"/>
            <a:ext cx="3943269" cy="3540547"/>
          </a:xfrm>
          <a:prstGeom prst="rect">
            <a:avLst/>
          </a:prstGeom>
        </p:spPr>
        <p:txBody>
          <a:bodyPr/>
          <a:lstStyle>
            <a:lvl1pPr algn="l">
              <a:lnSpc>
                <a:spcPts val="12000"/>
              </a:lnSpc>
              <a:defRPr lang="en-US" sz="14400" dirty="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r>
              <a:rPr lang="pl-PL" dirty="0" smtClean="0"/>
              <a:t>John </a:t>
            </a:r>
            <a:r>
              <a:rPr lang="pl-PL" dirty="0" err="1" smtClean="0"/>
              <a:t>Reeds</a:t>
            </a:r>
            <a:endParaRPr lang="en-US" dirty="0"/>
          </a:p>
        </p:txBody>
      </p:sp>
      <p:sp>
        <p:nvSpPr>
          <p:cNvPr id="6" name="Symbol zastępczy obrazu 5"/>
          <p:cNvSpPr>
            <a:spLocks noGrp="1"/>
          </p:cNvSpPr>
          <p:nvPr userDrawn="1">
            <p:ph type="pic" sz="quarter" idx="22" hasCustomPrompt="1"/>
          </p:nvPr>
        </p:nvSpPr>
        <p:spPr>
          <a:xfrm>
            <a:off x="13588021" y="5101441"/>
            <a:ext cx="3600027" cy="3600000"/>
          </a:xfrm>
          <a:prstGeom prst="ellipse">
            <a:avLst/>
          </a:prstGeom>
          <a:blipFill>
            <a:blip r:embed="rId3" cstate="screen">
              <a:extLst>
                <a:ext uri="{28A0092B-C50C-407E-A947-70E740481C1C}">
                  <a14:useLocalDpi xmlns:a14="http://schemas.microsoft.com/office/drawing/2010/main"/>
                </a:ext>
              </a:extLst>
            </a:blip>
            <a:srcRect/>
            <a:stretch>
              <a:fillRect/>
            </a:stretch>
          </a:blipFill>
        </p:spPr>
        <p:txBody>
          <a:bodyPr/>
          <a:lstStyle>
            <a:lvl1pPr>
              <a:defRPr>
                <a:latin typeface="Arial" panose="020B0604020202020204" pitchFamily="34" charset="0"/>
              </a:defRPr>
            </a:lvl1pPr>
          </a:lstStyle>
          <a:p>
            <a:r>
              <a:rPr lang="pl-PL" dirty="0" smtClean="0"/>
              <a:t> </a:t>
            </a:r>
            <a:endParaRPr lang="en-US" dirty="0"/>
          </a:p>
        </p:txBody>
      </p:sp>
      <p:sp>
        <p:nvSpPr>
          <p:cNvPr id="48" name="Symbol zastępczy tekstu 17"/>
          <p:cNvSpPr>
            <a:spLocks noGrp="1"/>
          </p:cNvSpPr>
          <p:nvPr userDrawn="1">
            <p:ph type="body" sz="quarter" idx="23" hasCustomPrompt="1"/>
          </p:nvPr>
        </p:nvSpPr>
        <p:spPr>
          <a:xfrm rot="18000000">
            <a:off x="-1173143" y="9947798"/>
            <a:ext cx="7225787"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r>
              <a:rPr lang="pl-PL" dirty="0" smtClean="0"/>
              <a:t>1. </a:t>
            </a:r>
            <a:r>
              <a:rPr lang="pl-PL" dirty="0" err="1" smtClean="0"/>
              <a:t>Why</a:t>
            </a:r>
            <a:r>
              <a:rPr lang="pl-PL" dirty="0" smtClean="0"/>
              <a:t> </a:t>
            </a:r>
            <a:r>
              <a:rPr lang="pl-PL" dirty="0" err="1" smtClean="0"/>
              <a:t>are</a:t>
            </a:r>
            <a:r>
              <a:rPr lang="pl-PL" dirty="0" smtClean="0"/>
              <a:t> we </a:t>
            </a:r>
            <a:r>
              <a:rPr lang="pl-PL" dirty="0" err="1" smtClean="0"/>
              <a:t>here</a:t>
            </a:r>
            <a:r>
              <a:rPr lang="pl-PL" dirty="0" smtClean="0"/>
              <a:t>?</a:t>
            </a:r>
            <a:endParaRPr lang="en-US" dirty="0"/>
          </a:p>
        </p:txBody>
      </p:sp>
      <p:sp>
        <p:nvSpPr>
          <p:cNvPr id="49" name="Symbol zastępczy tekstu 17"/>
          <p:cNvSpPr>
            <a:spLocks noGrp="1"/>
          </p:cNvSpPr>
          <p:nvPr>
            <p:ph type="body" sz="quarter" idx="24" hasCustomPrompt="1"/>
          </p:nvPr>
        </p:nvSpPr>
        <p:spPr>
          <a:xfrm rot="18000000">
            <a:off x="1913676" y="10625528"/>
            <a:ext cx="5639349"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3. Ground rules of finance</a:t>
            </a:r>
            <a:endParaRPr lang="en-US" sz="4800" b="0" dirty="0">
              <a:solidFill>
                <a:srgbClr val="FFFFFF"/>
              </a:solidFill>
            </a:endParaRPr>
          </a:p>
        </p:txBody>
      </p:sp>
      <p:sp>
        <p:nvSpPr>
          <p:cNvPr id="50" name="Symbol zastępczy tekstu 17"/>
          <p:cNvSpPr>
            <a:spLocks noGrp="1"/>
          </p:cNvSpPr>
          <p:nvPr>
            <p:ph type="body" sz="quarter" idx="25" hasCustomPrompt="1"/>
          </p:nvPr>
        </p:nvSpPr>
        <p:spPr>
          <a:xfrm rot="18000000">
            <a:off x="-408073" y="8923087"/>
            <a:ext cx="9592253"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2. Do our customers act like </a:t>
            </a:r>
            <a:r>
              <a:rPr lang="en-US" sz="4800" b="0" dirty="0" err="1" smtClean="0">
                <a:solidFill>
                  <a:srgbClr val="FFFFFF"/>
                </a:solidFill>
              </a:rPr>
              <a:t>dinosours</a:t>
            </a:r>
            <a:r>
              <a:rPr lang="en-US" sz="4800" b="0" dirty="0" smtClean="0">
                <a:solidFill>
                  <a:srgbClr val="FFFFFF"/>
                </a:solidFill>
              </a:rPr>
              <a:t>?</a:t>
            </a:r>
            <a:endParaRPr lang="en-US" sz="4800" b="0" dirty="0">
              <a:solidFill>
                <a:srgbClr val="FFFFFF"/>
              </a:solidFill>
            </a:endParaRPr>
          </a:p>
        </p:txBody>
      </p:sp>
      <p:sp>
        <p:nvSpPr>
          <p:cNvPr id="51" name="Symbol zastępczy tekstu 17"/>
          <p:cNvSpPr>
            <a:spLocks noGrp="1"/>
          </p:cNvSpPr>
          <p:nvPr>
            <p:ph type="body" sz="quarter" idx="26" hasCustomPrompt="1"/>
          </p:nvPr>
        </p:nvSpPr>
        <p:spPr>
          <a:xfrm rot="18000000">
            <a:off x="3565739" y="11204179"/>
            <a:ext cx="4336957"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4. Human </a:t>
            </a:r>
            <a:r>
              <a:rPr lang="en-US" sz="4800" b="0" dirty="0" err="1" smtClean="0">
                <a:solidFill>
                  <a:srgbClr val="FFFFFF"/>
                </a:solidFill>
              </a:rPr>
              <a:t>resoruces</a:t>
            </a:r>
            <a:endParaRPr lang="en-US" sz="4800" b="0" dirty="0">
              <a:solidFill>
                <a:srgbClr val="FFFFFF"/>
              </a:solidFill>
            </a:endParaRPr>
          </a:p>
        </p:txBody>
      </p:sp>
      <p:sp>
        <p:nvSpPr>
          <p:cNvPr id="52" name="Symbol zastępczy tekstu 17"/>
          <p:cNvSpPr>
            <a:spLocks noGrp="1"/>
          </p:cNvSpPr>
          <p:nvPr>
            <p:ph type="body" sz="quarter" idx="27" hasCustomPrompt="1"/>
          </p:nvPr>
        </p:nvSpPr>
        <p:spPr>
          <a:xfrm rot="18000000">
            <a:off x="4126245" y="9838468"/>
            <a:ext cx="7456984"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5. The story behind </a:t>
            </a:r>
            <a:r>
              <a:rPr lang="en-US" sz="4800" b="0" dirty="0" err="1" smtClean="0">
                <a:solidFill>
                  <a:srgbClr val="FFFFFF"/>
                </a:solidFill>
              </a:rPr>
              <a:t>tHE</a:t>
            </a:r>
            <a:r>
              <a:rPr lang="en-US" sz="4800" b="0" dirty="0" smtClean="0">
                <a:solidFill>
                  <a:srgbClr val="FFFFFF"/>
                </a:solidFill>
              </a:rPr>
              <a:t> TAKEOVER</a:t>
            </a:r>
            <a:endParaRPr lang="en-US" sz="4800" b="0" dirty="0">
              <a:solidFill>
                <a:srgbClr val="FFFFFF"/>
              </a:solidFill>
            </a:endParaRPr>
          </a:p>
        </p:txBody>
      </p:sp>
      <p:sp>
        <p:nvSpPr>
          <p:cNvPr id="53" name="Symbol zastępczy tekstu 17"/>
          <p:cNvSpPr>
            <a:spLocks noGrp="1"/>
          </p:cNvSpPr>
          <p:nvPr>
            <p:ph type="body" sz="quarter" idx="28" hasCustomPrompt="1"/>
          </p:nvPr>
        </p:nvSpPr>
        <p:spPr>
          <a:xfrm rot="18000000">
            <a:off x="5192524" y="9344356"/>
            <a:ext cx="8563441"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6. WHY THE MARKET IN US CRASHED?</a:t>
            </a:r>
            <a:endParaRPr lang="en-US" sz="4800" b="0" dirty="0">
              <a:solidFill>
                <a:srgbClr val="FFFFFF"/>
              </a:solidFill>
            </a:endParaRPr>
          </a:p>
        </p:txBody>
      </p:sp>
      <p:sp>
        <p:nvSpPr>
          <p:cNvPr id="54" name="Symbol zastępczy tekstu 17"/>
          <p:cNvSpPr>
            <a:spLocks noGrp="1"/>
          </p:cNvSpPr>
          <p:nvPr>
            <p:ph type="body" sz="quarter" idx="29" hasCustomPrompt="1"/>
          </p:nvPr>
        </p:nvSpPr>
        <p:spPr>
          <a:xfrm rot="18000000">
            <a:off x="7283178" y="10678571"/>
            <a:ext cx="5565887"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7. FINANCE AND CASH FLOW</a:t>
            </a:r>
            <a:endParaRPr lang="en-US" sz="4800" b="0" dirty="0">
              <a:solidFill>
                <a:srgbClr val="FFFFFF"/>
              </a:solidFill>
            </a:endParaRPr>
          </a:p>
        </p:txBody>
      </p:sp>
      <p:sp>
        <p:nvSpPr>
          <p:cNvPr id="55" name="Symbol zastępczy tekstu 17"/>
          <p:cNvSpPr>
            <a:spLocks noGrp="1"/>
          </p:cNvSpPr>
          <p:nvPr>
            <p:ph type="body" sz="quarter" idx="30" hasCustomPrompt="1"/>
          </p:nvPr>
        </p:nvSpPr>
        <p:spPr>
          <a:xfrm rot="18000000">
            <a:off x="9196029" y="11685945"/>
            <a:ext cx="3205937" cy="859469"/>
          </a:xfrm>
          <a:prstGeom prst="rect">
            <a:avLst/>
          </a:prstGeom>
        </p:spPr>
        <p:txBody>
          <a:bodyPr anchor="ctr" anchorCtr="0"/>
          <a:lstStyle>
            <a:lvl1pPr algn="l">
              <a:defRPr lang="pl-PL" sz="4800" b="0" dirty="0" err="1" smtClean="0">
                <a:solidFill>
                  <a:srgbClr val="FFFFFF"/>
                </a:solidFill>
                <a:latin typeface="Bebas Neue"/>
                <a:ea typeface="Bebas Neue"/>
                <a:cs typeface="Bebas Neue"/>
                <a:sym typeface="Bebas Neue"/>
              </a:defRPr>
            </a:lvl1pPr>
          </a:lstStyle>
          <a:p>
            <a:pPr lvl="0">
              <a:defRPr sz="1800" b="0">
                <a:solidFill>
                  <a:srgbClr val="000000"/>
                </a:solidFill>
              </a:defRPr>
            </a:pPr>
            <a:r>
              <a:rPr lang="en-US" sz="4800" b="0" dirty="0" smtClean="0">
                <a:solidFill>
                  <a:srgbClr val="FFFFFF"/>
                </a:solidFill>
              </a:rPr>
              <a:t>8. REPORTS</a:t>
            </a:r>
            <a:endParaRPr lang="en-US" sz="4800" b="0" dirty="0">
              <a:solidFill>
                <a:srgbClr val="FFFFFF"/>
              </a:solidFill>
            </a:endParaRPr>
          </a:p>
        </p:txBody>
      </p:sp>
    </p:spTree>
    <p:extLst>
      <p:ext uri="{BB962C8B-B14F-4D97-AF65-F5344CB8AC3E}">
        <p14:creationId xmlns:p14="http://schemas.microsoft.com/office/powerpoint/2010/main" val="2666191865"/>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huge pic">
    <p:spTree>
      <p:nvGrpSpPr>
        <p:cNvPr id="1" name=""/>
        <p:cNvGrpSpPr/>
        <p:nvPr/>
      </p:nvGrpSpPr>
      <p:grpSpPr>
        <a:xfrm>
          <a:off x="0" y="0"/>
          <a:ext cx="0" cy="0"/>
          <a:chOff x="0" y="0"/>
          <a:chExt cx="0" cy="0"/>
        </a:xfrm>
      </p:grpSpPr>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4" name="Symbol zastępczy obrazu 3"/>
          <p:cNvSpPr>
            <a:spLocks noGrp="1"/>
          </p:cNvSpPr>
          <p:nvPr>
            <p:ph type="pic" sz="quarter" idx="21" hasCustomPrompt="1"/>
          </p:nvPr>
        </p:nvSpPr>
        <p:spPr>
          <a:xfrm flipH="1">
            <a:off x="2" y="3009900"/>
            <a:ext cx="24383999" cy="10706100"/>
          </a:xfrm>
          <a:prstGeom prst="rect">
            <a:avLst/>
          </a:prstGeom>
          <a:blipFill dpi="0"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t="-20396" b="-20396"/>
            </a:stretch>
          </a:blipFill>
        </p:spPr>
        <p:txBody>
          <a:bodyPr/>
          <a:lstStyle>
            <a:lvl1pPr>
              <a:defRPr>
                <a:latin typeface="Arial" panose="020B0604020202020204" pitchFamily="34" charset="0"/>
              </a:defRPr>
            </a:lvl1pPr>
          </a:lstStyle>
          <a:p>
            <a:r>
              <a:rPr lang="pl-PL" dirty="0" smtClean="0"/>
              <a:t> </a:t>
            </a:r>
            <a:endParaRPr lang="en-US" dirty="0"/>
          </a:p>
        </p:txBody>
      </p:sp>
      <p:sp>
        <p:nvSpPr>
          <p:cNvPr id="11" name="Shape 32"/>
          <p:cNvSpPr/>
          <p:nvPr userDrawn="1"/>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38798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tags">
    <p:spTree>
      <p:nvGrpSpPr>
        <p:cNvPr id="1" name=""/>
        <p:cNvGrpSpPr/>
        <p:nvPr/>
      </p:nvGrpSpPr>
      <p:grpSpPr>
        <a:xfrm>
          <a:off x="0" y="0"/>
          <a:ext cx="0" cy="0"/>
          <a:chOff x="0" y="0"/>
          <a:chExt cx="0" cy="0"/>
        </a:xfrm>
      </p:grpSpPr>
      <p:sp>
        <p:nvSpPr>
          <p:cNvPr id="7" name="Shape 185"/>
          <p:cNvSpPr/>
          <p:nvPr userDrawn="1"/>
        </p:nvSpPr>
        <p:spPr>
          <a:xfrm rot="10066962">
            <a:off x="8382005" y="4216399"/>
            <a:ext cx="7620001" cy="762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254000" tIns="254000" rIns="254000" bIns="254000" anchor="ctr"/>
          <a:lstStyle/>
          <a:p>
            <a:pPr lvl="0" algn="l" defTabSz="584185">
              <a:defRPr sz="4800">
                <a:solidFill>
                  <a:srgbClr val="FFFFFF"/>
                </a:solidFill>
                <a:latin typeface="Bebas Neue"/>
                <a:ea typeface="Bebas Neue"/>
                <a:cs typeface="Bebas Neue"/>
                <a:sym typeface="Bebas Neue"/>
              </a:defRPr>
            </a:pPr>
            <a:endParaRPr sz="4800" dirty="0"/>
          </a:p>
        </p:txBody>
      </p:sp>
      <p:sp>
        <p:nvSpPr>
          <p:cNvPr id="10" name="Shape 186"/>
          <p:cNvSpPr/>
          <p:nvPr userDrawn="1"/>
        </p:nvSpPr>
        <p:spPr>
          <a:xfrm rot="10066962">
            <a:off x="9017000" y="4851398"/>
            <a:ext cx="6350000" cy="63500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solidFill>
            <a:srgbClr val="A9C540"/>
          </a:solidFill>
          <a:ln w="12700">
            <a:miter lim="400000"/>
          </a:ln>
        </p:spPr>
        <p:txBody>
          <a:bodyPr lIns="254000" tIns="254000" rIns="254000" bIns="254000" anchor="ctr"/>
          <a:lstStyle/>
          <a:p>
            <a:pPr lvl="0" algn="l" defTabSz="584185">
              <a:defRPr sz="4800">
                <a:solidFill>
                  <a:srgbClr val="FFFFFF"/>
                </a:solidFill>
                <a:latin typeface="Bebas Neue"/>
                <a:ea typeface="Bebas Neue"/>
                <a:cs typeface="Bebas Neue"/>
                <a:sym typeface="Bebas Neue"/>
              </a:defRPr>
            </a:pPr>
            <a:endParaRPr sz="4800" dirty="0"/>
          </a:p>
        </p:txBody>
      </p:sp>
      <p:sp>
        <p:nvSpPr>
          <p:cNvPr id="11" name="Shape 187"/>
          <p:cNvSpPr/>
          <p:nvPr userDrawn="1"/>
        </p:nvSpPr>
        <p:spPr>
          <a:xfrm rot="10066962">
            <a:off x="9652002" y="5422901"/>
            <a:ext cx="5080001" cy="508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254000" tIns="254000" rIns="254000" bIns="254000" anchor="ctr"/>
          <a:lstStyle/>
          <a:p>
            <a:pPr lvl="0" algn="l" defTabSz="584185">
              <a:defRPr sz="4800">
                <a:solidFill>
                  <a:srgbClr val="FFFFFF"/>
                </a:solidFill>
                <a:latin typeface="Bebas Neue"/>
                <a:ea typeface="Bebas Neue"/>
                <a:cs typeface="Bebas Neue"/>
                <a:sym typeface="Bebas Neue"/>
              </a:defRPr>
            </a:pPr>
            <a:endParaRPr sz="4800" dirty="0"/>
          </a:p>
        </p:txBody>
      </p:sp>
      <p:sp>
        <p:nvSpPr>
          <p:cNvPr id="30" name="Symbol zastępczy obrazu 5"/>
          <p:cNvSpPr>
            <a:spLocks noGrp="1"/>
          </p:cNvSpPr>
          <p:nvPr>
            <p:ph type="pic" sz="quarter" idx="27" hasCustomPrompt="1"/>
          </p:nvPr>
        </p:nvSpPr>
        <p:spPr>
          <a:xfrm>
            <a:off x="9791828" y="5562885"/>
            <a:ext cx="4800352" cy="4800316"/>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lvl1pPr>
              <a:defRPr>
                <a:latin typeface="Arial" panose="020B0604020202020204" pitchFamily="34" charset="0"/>
              </a:defRPr>
            </a:lvl1pPr>
          </a:lstStyle>
          <a:p>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Do </a:t>
            </a:r>
            <a:r>
              <a:rPr lang="pl-PL" dirty="0" err="1" smtClean="0"/>
              <a:t>our</a:t>
            </a:r>
            <a:r>
              <a:rPr lang="pl-PL" dirty="0" smtClean="0"/>
              <a:t> </a:t>
            </a:r>
            <a:r>
              <a:rPr lang="pl-PL" dirty="0" err="1" smtClean="0"/>
              <a:t>customers</a:t>
            </a:r>
            <a:r>
              <a:rPr lang="pl-PL" dirty="0" smtClean="0"/>
              <a:t> </a:t>
            </a:r>
            <a:r>
              <a:rPr lang="pl-PL" dirty="0" err="1" smtClean="0"/>
              <a:t>act</a:t>
            </a:r>
            <a:r>
              <a:rPr lang="pl-PL" dirty="0" smtClean="0"/>
              <a:t> </a:t>
            </a:r>
            <a:r>
              <a:rPr lang="pl-PL" dirty="0" err="1" smtClean="0"/>
              <a:t>like</a:t>
            </a:r>
            <a:r>
              <a:rPr lang="pl-PL" dirty="0" smtClean="0"/>
              <a:t> </a:t>
            </a:r>
            <a:r>
              <a:rPr lang="pl-PL" dirty="0" err="1" smtClean="0"/>
              <a:t>dinosours</a:t>
            </a:r>
            <a:r>
              <a:rPr lang="pl-PL" dirty="0" smtClean="0"/>
              <a:t>?</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smtClean="0"/>
              <a:t>We </a:t>
            </a:r>
            <a:r>
              <a:rPr lang="pl-PL" dirty="0" err="1" smtClean="0"/>
              <a:t>used</a:t>
            </a:r>
            <a:r>
              <a:rPr lang="pl-PL" dirty="0" smtClean="0"/>
              <a:t> </a:t>
            </a:r>
            <a:r>
              <a:rPr lang="pl-PL" dirty="0" err="1" smtClean="0"/>
              <a:t>our</a:t>
            </a:r>
            <a:r>
              <a:rPr lang="pl-PL" dirty="0" smtClean="0"/>
              <a:t> data to </a:t>
            </a:r>
            <a:r>
              <a:rPr lang="pl-PL" dirty="0" err="1" smtClean="0"/>
              <a:t>answer</a:t>
            </a:r>
            <a:r>
              <a:rPr lang="pl-PL" dirty="0" smtClean="0"/>
              <a:t> </a:t>
            </a:r>
            <a:r>
              <a:rPr lang="pl-PL" dirty="0" err="1" smtClean="0"/>
              <a:t>this</a:t>
            </a:r>
            <a:r>
              <a:rPr lang="pl-PL" dirty="0" smtClean="0"/>
              <a:t> </a:t>
            </a:r>
            <a:r>
              <a:rPr lang="pl-PL" dirty="0" err="1" smtClean="0"/>
              <a:t>question</a:t>
            </a:r>
            <a:endParaRPr lang="en-US" dirty="0"/>
          </a:p>
        </p:txBody>
      </p:sp>
      <p:sp>
        <p:nvSpPr>
          <p:cNvPr id="24" name="Symbol zastępczy tekstu 17"/>
          <p:cNvSpPr>
            <a:spLocks noGrp="1"/>
          </p:cNvSpPr>
          <p:nvPr>
            <p:ph type="body" sz="quarter" idx="21" hasCustomPrompt="1"/>
          </p:nvPr>
        </p:nvSpPr>
        <p:spPr>
          <a:xfrm>
            <a:off x="3421165" y="4330380"/>
            <a:ext cx="5715835"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err="1" smtClean="0"/>
              <a:t>Always</a:t>
            </a:r>
            <a:r>
              <a:rPr lang="pl-PL" dirty="0" smtClean="0"/>
              <a:t> </a:t>
            </a:r>
            <a:r>
              <a:rPr lang="pl-PL" dirty="0" err="1" smtClean="0"/>
              <a:t>hungry</a:t>
            </a:r>
            <a:endParaRPr lang="en-US" dirty="0"/>
          </a:p>
        </p:txBody>
      </p:sp>
      <p:sp>
        <p:nvSpPr>
          <p:cNvPr id="25" name="Symbol zastępczy tekstu 17"/>
          <p:cNvSpPr>
            <a:spLocks noGrp="1"/>
          </p:cNvSpPr>
          <p:nvPr>
            <p:ph type="body" sz="quarter" idx="22" hasCustomPrompt="1"/>
          </p:nvPr>
        </p:nvSpPr>
        <p:spPr>
          <a:xfrm>
            <a:off x="1543699" y="7188349"/>
            <a:ext cx="5715835" cy="977605"/>
          </a:xfrm>
          <a:prstGeom prst="rect">
            <a:avLst/>
          </a:prstGeom>
        </p:spPr>
        <p:txBody>
          <a:bodyPr anchor="ctr" anchorCtr="0"/>
          <a:lstStyle>
            <a:lvl1pPr>
              <a:defRPr lang="pl-PL" sz="7200" dirty="0" smtClean="0">
                <a:solidFill>
                  <a:srgbClr val="CD91D9"/>
                </a:solidFill>
                <a:latin typeface="Bebas Neue"/>
                <a:ea typeface="Bebas Neue"/>
                <a:cs typeface="Bebas Neue"/>
                <a:sym typeface="Bebas Neue"/>
              </a:defRPr>
            </a:lvl1pPr>
          </a:lstStyle>
          <a:p>
            <a:pPr lvl="0"/>
            <a:r>
              <a:rPr lang="pl-PL" dirty="0" smtClean="0"/>
              <a:t>Sport </a:t>
            </a:r>
            <a:r>
              <a:rPr lang="pl-PL" dirty="0" err="1" smtClean="0"/>
              <a:t>active</a:t>
            </a:r>
            <a:endParaRPr lang="en-US" dirty="0"/>
          </a:p>
        </p:txBody>
      </p:sp>
      <p:sp>
        <p:nvSpPr>
          <p:cNvPr id="26" name="Symbol zastępczy tekstu 17"/>
          <p:cNvSpPr>
            <a:spLocks noGrp="1"/>
          </p:cNvSpPr>
          <p:nvPr>
            <p:ph type="body" sz="quarter" idx="23" hasCustomPrompt="1"/>
          </p:nvPr>
        </p:nvSpPr>
        <p:spPr>
          <a:xfrm>
            <a:off x="2756397" y="10023594"/>
            <a:ext cx="5715835" cy="977605"/>
          </a:xfrm>
          <a:prstGeom prst="rect">
            <a:avLst/>
          </a:prstGeom>
        </p:spPr>
        <p:txBody>
          <a:bodyPr anchor="ctr" anchorCtr="0"/>
          <a:lstStyle>
            <a:lvl1pPr>
              <a:defRPr lang="en-US" sz="7200" dirty="0">
                <a:solidFill>
                  <a:srgbClr val="A9C540"/>
                </a:solidFill>
                <a:latin typeface="Bebas Neue"/>
                <a:ea typeface="Bebas Neue"/>
                <a:cs typeface="Bebas Neue"/>
                <a:sym typeface="Bebas Neue"/>
              </a:defRPr>
            </a:lvl1pPr>
          </a:lstStyle>
          <a:p>
            <a:pPr lvl="0"/>
            <a:r>
              <a:rPr lang="pl-PL" dirty="0" smtClean="0"/>
              <a:t>Tech </a:t>
            </a:r>
            <a:r>
              <a:rPr lang="pl-PL" dirty="0" err="1" smtClean="0"/>
              <a:t>freak</a:t>
            </a:r>
            <a:endParaRPr lang="en-US" dirty="0"/>
          </a:p>
        </p:txBody>
      </p:sp>
      <p:sp>
        <p:nvSpPr>
          <p:cNvPr id="27" name="Symbol zastępczy tekstu 17"/>
          <p:cNvSpPr>
            <a:spLocks noGrp="1"/>
          </p:cNvSpPr>
          <p:nvPr>
            <p:ph type="body" sz="quarter" idx="24" hasCustomPrompt="1"/>
          </p:nvPr>
        </p:nvSpPr>
        <p:spPr>
          <a:xfrm>
            <a:off x="15338235" y="4356250"/>
            <a:ext cx="5715835" cy="977605"/>
          </a:xfrm>
          <a:prstGeom prst="rect">
            <a:avLst/>
          </a:prstGeom>
        </p:spPr>
        <p:txBody>
          <a:bodyPr anchor="ctr" anchorCtr="0"/>
          <a:lstStyle>
            <a:lvl1pPr>
              <a:defRPr lang="pl-PL" sz="7200" dirty="0" err="1" smtClean="0">
                <a:solidFill>
                  <a:srgbClr val="EA953A"/>
                </a:solidFill>
                <a:latin typeface="Bebas Neue"/>
                <a:ea typeface="Bebas Neue"/>
                <a:cs typeface="Bebas Neue"/>
                <a:sym typeface="Bebas Neue"/>
              </a:defRPr>
            </a:lvl1pPr>
          </a:lstStyle>
          <a:p>
            <a:pPr lvl="0"/>
            <a:r>
              <a:rPr lang="pl-PL" dirty="0" err="1" smtClean="0"/>
              <a:t>People’s</a:t>
            </a:r>
            <a:r>
              <a:rPr lang="pl-PL" dirty="0" smtClean="0"/>
              <a:t> person</a:t>
            </a:r>
            <a:endParaRPr lang="en-US" dirty="0"/>
          </a:p>
        </p:txBody>
      </p:sp>
      <p:sp>
        <p:nvSpPr>
          <p:cNvPr id="28" name="Symbol zastępczy tekstu 17"/>
          <p:cNvSpPr>
            <a:spLocks noGrp="1"/>
          </p:cNvSpPr>
          <p:nvPr>
            <p:ph type="body" sz="quarter" idx="25" hasCustomPrompt="1"/>
          </p:nvPr>
        </p:nvSpPr>
        <p:spPr>
          <a:xfrm>
            <a:off x="16711512" y="7168617"/>
            <a:ext cx="5715835" cy="977605"/>
          </a:xfrm>
          <a:prstGeom prst="rect">
            <a:avLst/>
          </a:prstGeom>
        </p:spPr>
        <p:txBody>
          <a:bodyPr anchor="ctr" anchorCtr="0"/>
          <a:lstStyle>
            <a:lvl1pPr>
              <a:defRPr lang="pl-PL" sz="7200" dirty="0" smtClean="0">
                <a:solidFill>
                  <a:srgbClr val="928E92"/>
                </a:solidFill>
                <a:latin typeface="Bebas Neue"/>
                <a:ea typeface="Bebas Neue"/>
                <a:cs typeface="Bebas Neue"/>
                <a:sym typeface="Bebas Neue"/>
              </a:defRPr>
            </a:lvl1pPr>
          </a:lstStyle>
          <a:p>
            <a:pPr lvl="0"/>
            <a:r>
              <a:rPr lang="pl-PL" dirty="0" smtClean="0"/>
              <a:t>Heavy </a:t>
            </a:r>
            <a:r>
              <a:rPr lang="pl-PL" dirty="0" err="1" smtClean="0"/>
              <a:t>smoker</a:t>
            </a:r>
            <a:endParaRPr lang="en-US" dirty="0"/>
          </a:p>
        </p:txBody>
      </p:sp>
      <p:sp>
        <p:nvSpPr>
          <p:cNvPr id="29" name="Symbol zastępczy tekstu 17"/>
          <p:cNvSpPr>
            <a:spLocks noGrp="1"/>
          </p:cNvSpPr>
          <p:nvPr>
            <p:ph type="body" sz="quarter" idx="26" hasCustomPrompt="1"/>
          </p:nvPr>
        </p:nvSpPr>
        <p:spPr>
          <a:xfrm>
            <a:off x="15722233" y="10005286"/>
            <a:ext cx="5715835" cy="977605"/>
          </a:xfrm>
          <a:prstGeom prst="rect">
            <a:avLst/>
          </a:prstGeom>
        </p:spPr>
        <p:txBody>
          <a:bodyPr anchor="ctr" anchorCtr="0"/>
          <a:lstStyle>
            <a:lvl1pPr>
              <a:defRPr lang="pl-PL" sz="7200" dirty="0" err="1" smtClean="0">
                <a:solidFill>
                  <a:srgbClr val="4AB1D0"/>
                </a:solidFill>
                <a:latin typeface="Bebas Neue"/>
                <a:ea typeface="Bebas Neue"/>
                <a:cs typeface="Bebas Neue"/>
                <a:sym typeface="Bebas Neue"/>
              </a:defRPr>
            </a:lvl1pPr>
          </a:lstStyle>
          <a:p>
            <a:pPr lvl="0"/>
            <a:r>
              <a:rPr lang="pl-PL" dirty="0" err="1" smtClean="0"/>
              <a:t>Skilled</a:t>
            </a:r>
            <a:r>
              <a:rPr lang="pl-PL" dirty="0" smtClean="0"/>
              <a:t> designer</a:t>
            </a:r>
            <a:endParaRPr lang="en-US" dirty="0"/>
          </a:p>
        </p:txBody>
      </p:sp>
    </p:spTree>
    <p:extLst>
      <p:ext uri="{BB962C8B-B14F-4D97-AF65-F5344CB8AC3E}">
        <p14:creationId xmlns:p14="http://schemas.microsoft.com/office/powerpoint/2010/main" val="2641991785"/>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The </a:t>
            </a:r>
            <a:r>
              <a:rPr lang="pl-PL" dirty="0" err="1" smtClean="0"/>
              <a:t>social</a:t>
            </a:r>
            <a:r>
              <a:rPr lang="pl-PL" dirty="0" smtClean="0"/>
              <a:t> </a:t>
            </a:r>
            <a:r>
              <a:rPr lang="pl-PL" dirty="0" err="1" smtClean="0"/>
              <a:t>fad</a:t>
            </a:r>
            <a:r>
              <a:rPr lang="pl-PL" dirty="0" smtClean="0"/>
              <a:t>?</a:t>
            </a:r>
            <a:endParaRPr lang="en-US" dirty="0"/>
          </a:p>
        </p:txBody>
      </p:sp>
      <p:sp>
        <p:nvSpPr>
          <p:cNvPr id="16" name="Symbol zastępczy tekstu 6"/>
          <p:cNvSpPr>
            <a:spLocks noGrp="1"/>
          </p:cNvSpPr>
          <p:nvPr>
            <p:ph type="body" sz="quarter" idx="17" hasCustomPrompt="1"/>
          </p:nvPr>
        </p:nvSpPr>
        <p:spPr>
          <a:xfrm>
            <a:off x="1367608" y="5533227"/>
            <a:ext cx="10748193" cy="3382175"/>
          </a:xfrm>
          <a:prstGeom prst="rect">
            <a:avLst/>
          </a:prstGeom>
        </p:spPr>
        <p:txBody>
          <a:bodyPr/>
          <a:lstStyle>
            <a:lvl1pPr algn="l">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3600" dirty="0" err="1" smtClean="0">
                <a:solidFill>
                  <a:srgbClr val="928E92"/>
                </a:solidFill>
              </a:rPr>
              <a:t>Lorem</a:t>
            </a:r>
            <a:r>
              <a:rPr lang="en-US" sz="3600" dirty="0" smtClean="0">
                <a:solidFill>
                  <a:srgbClr val="928E92"/>
                </a:solidFill>
              </a:rPr>
              <a:t> </a:t>
            </a:r>
            <a:r>
              <a:rPr lang="en-US" sz="3600" dirty="0" err="1" smtClean="0">
                <a:solidFill>
                  <a:srgbClr val="928E92"/>
                </a:solidFill>
              </a:rPr>
              <a:t>ipsum</a:t>
            </a:r>
            <a:r>
              <a:rPr lang="en-US" sz="3600" dirty="0" smtClean="0">
                <a:solidFill>
                  <a:srgbClr val="928E92"/>
                </a:solidFill>
              </a:rPr>
              <a:t> dolor sit </a:t>
            </a:r>
            <a:r>
              <a:rPr lang="en-US" sz="3600" dirty="0" err="1" smtClean="0">
                <a:solidFill>
                  <a:srgbClr val="928E92"/>
                </a:solidFill>
              </a:rPr>
              <a:t>amet</a:t>
            </a:r>
            <a:r>
              <a:rPr lang="en-US" sz="3600" dirty="0" smtClean="0">
                <a:solidFill>
                  <a:srgbClr val="928E92"/>
                </a:solidFill>
              </a:rPr>
              <a:t>, </a:t>
            </a:r>
            <a:r>
              <a:rPr lang="en-US" sz="3600" dirty="0" err="1" smtClean="0">
                <a:solidFill>
                  <a:srgbClr val="928E92"/>
                </a:solidFill>
              </a:rPr>
              <a:t>consectetur</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elit</a:t>
            </a:r>
            <a:r>
              <a:rPr lang="en-US" sz="3600" dirty="0" smtClean="0">
                <a:solidFill>
                  <a:srgbClr val="928E92"/>
                </a:solidFill>
              </a:rPr>
              <a:t>. </a:t>
            </a:r>
            <a:r>
              <a:rPr lang="en-US" sz="3600" dirty="0" err="1" smtClean="0">
                <a:solidFill>
                  <a:srgbClr val="928E92"/>
                </a:solidFill>
              </a:rPr>
              <a:t>Nunc</a:t>
            </a:r>
            <a:r>
              <a:rPr lang="en-US" sz="3600" dirty="0" smtClean="0">
                <a:solidFill>
                  <a:srgbClr val="928E92"/>
                </a:solidFill>
              </a:rPr>
              <a:t> </a:t>
            </a:r>
            <a:r>
              <a:rPr lang="en-US" sz="3600" dirty="0" err="1" smtClean="0">
                <a:solidFill>
                  <a:srgbClr val="928E92"/>
                </a:solidFill>
              </a:rPr>
              <a:t>tempor</a:t>
            </a:r>
            <a:r>
              <a:rPr lang="en-US" sz="3600" dirty="0" smtClean="0">
                <a:solidFill>
                  <a:srgbClr val="928E92"/>
                </a:solidFill>
              </a:rPr>
              <a:t>, </a:t>
            </a:r>
            <a:r>
              <a:rPr lang="en-US" sz="3600" dirty="0" err="1" smtClean="0">
                <a:solidFill>
                  <a:srgbClr val="928E92"/>
                </a:solidFill>
              </a:rPr>
              <a:t>odio</a:t>
            </a:r>
            <a:r>
              <a:rPr lang="en-US" sz="3600" dirty="0" smtClean="0">
                <a:solidFill>
                  <a:srgbClr val="928E92"/>
                </a:solidFill>
              </a:rPr>
              <a:t> </a:t>
            </a:r>
            <a:r>
              <a:rPr lang="en-US" sz="3600" dirty="0" err="1" smtClean="0">
                <a:solidFill>
                  <a:srgbClr val="928E92"/>
                </a:solidFill>
              </a:rPr>
              <a:t>hendrerit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r>
              <a:rPr lang="en-US" sz="3600" dirty="0" err="1" smtClean="0">
                <a:solidFill>
                  <a:srgbClr val="928E92"/>
                </a:solidFill>
              </a:rPr>
              <a:t>Donec</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pulvinar</a:t>
            </a:r>
            <a:r>
              <a:rPr lang="en-US" sz="3600" dirty="0" smtClean="0">
                <a:solidFill>
                  <a:srgbClr val="928E92"/>
                </a:solidFill>
              </a:rPr>
              <a:t> </a:t>
            </a:r>
            <a:r>
              <a:rPr lang="en-US" sz="3600" dirty="0" err="1" smtClean="0">
                <a:solidFill>
                  <a:srgbClr val="928E92"/>
                </a:solidFill>
              </a:rPr>
              <a:t>sapien</a:t>
            </a:r>
            <a:r>
              <a:rPr lang="en-US" sz="3600" dirty="0" smtClean="0">
                <a:solidFill>
                  <a:srgbClr val="928E92"/>
                </a:solidFill>
              </a:rPr>
              <a:t> </a:t>
            </a:r>
            <a:r>
              <a:rPr lang="en-US" sz="3600" dirty="0" err="1" smtClean="0">
                <a:solidFill>
                  <a:srgbClr val="928E92"/>
                </a:solidFill>
              </a:rPr>
              <a:t>quis</a:t>
            </a:r>
            <a:r>
              <a:rPr lang="en-US" sz="3600" dirty="0" smtClean="0">
                <a:solidFill>
                  <a:srgbClr val="928E92"/>
                </a:solidFill>
              </a:rPr>
              <a:t> </a:t>
            </a:r>
            <a:r>
              <a:rPr lang="en-US" sz="3600" dirty="0" err="1" smtClean="0">
                <a:solidFill>
                  <a:srgbClr val="928E92"/>
                </a:solidFill>
              </a:rPr>
              <a:t>mollis</a:t>
            </a:r>
            <a:r>
              <a:rPr lang="en-US" sz="3600" dirty="0" smtClean="0">
                <a:solidFill>
                  <a:srgbClr val="928E92"/>
                </a:solidFill>
              </a:rPr>
              <a:t>.</a:t>
            </a:r>
            <a:endParaRPr lang="en-US" sz="3600" dirty="0">
              <a:solidFill>
                <a:srgbClr val="928E92"/>
              </a:solidFill>
            </a:endParaRPr>
          </a:p>
        </p:txBody>
      </p:sp>
      <p:sp>
        <p:nvSpPr>
          <p:cNvPr id="17" name="Symbol zastępczy tekstu 6"/>
          <p:cNvSpPr>
            <a:spLocks noGrp="1"/>
          </p:cNvSpPr>
          <p:nvPr>
            <p:ph type="body" sz="quarter" idx="20" hasCustomPrompt="1"/>
          </p:nvPr>
        </p:nvSpPr>
        <p:spPr>
          <a:xfrm>
            <a:off x="1367606" y="4657825"/>
            <a:ext cx="8601895" cy="875400"/>
          </a:xfrm>
          <a:prstGeom prst="rect">
            <a:avLst/>
          </a:prstGeom>
        </p:spPr>
        <p:txBody>
          <a:bodyPr/>
          <a:lstStyle>
            <a:lvl1pPr algn="l">
              <a:lnSpc>
                <a:spcPct val="120000"/>
              </a:lnSpc>
              <a:defRPr lang="en-US" sz="4800" dirty="0" smtClean="0">
                <a:solidFill>
                  <a:srgbClr val="1F6A83"/>
                </a:solidFill>
                <a:latin typeface="Bebas Neue"/>
                <a:ea typeface="Bebas Neue"/>
                <a:cs typeface="Bebas Neue"/>
                <a:sym typeface="Bebas Neue"/>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en-US" sz="4800" dirty="0" smtClean="0">
                <a:solidFill>
                  <a:srgbClr val="1F6A83"/>
                </a:solidFill>
              </a:rPr>
              <a:t>OUR TYPICAL CUSTOMER LOVES SOCIAL MEDIA</a:t>
            </a:r>
            <a:endParaRPr lang="en-US" sz="4800" dirty="0">
              <a:solidFill>
                <a:srgbClr val="1F6A83"/>
              </a:solidFill>
            </a:endParaRPr>
          </a:p>
        </p:txBody>
      </p:sp>
      <p:sp>
        <p:nvSpPr>
          <p:cNvPr id="3" name="Symbol zastępczy wykresu 2"/>
          <p:cNvSpPr>
            <a:spLocks noGrp="1"/>
          </p:cNvSpPr>
          <p:nvPr>
            <p:ph type="chart" sz="quarter" idx="21" hasCustomPrompt="1"/>
          </p:nvPr>
        </p:nvSpPr>
        <p:spPr>
          <a:xfrm>
            <a:off x="14020801" y="4054204"/>
            <a:ext cx="9258300" cy="8417196"/>
          </a:xfrm>
          <a:prstGeom prst="rect">
            <a:avLst/>
          </a:prstGeom>
        </p:spPr>
        <p:txBody>
          <a:bodyPr/>
          <a:lstStyle>
            <a:lvl1pPr>
              <a:defRPr>
                <a:latin typeface="Arial" panose="020B0604020202020204" pitchFamily="34" charset="0"/>
              </a:defRPr>
            </a:lvl1pPr>
          </a:lstStyle>
          <a:p>
            <a:r>
              <a:rPr lang="pl-PL" dirty="0" smtClean="0"/>
              <a:t> </a:t>
            </a:r>
            <a:endParaRPr lang="en-US" dirty="0"/>
          </a:p>
        </p:txBody>
      </p:sp>
    </p:spTree>
    <p:extLst>
      <p:ext uri="{BB962C8B-B14F-4D97-AF65-F5344CB8AC3E}">
        <p14:creationId xmlns:p14="http://schemas.microsoft.com/office/powerpoint/2010/main" val="3922394896"/>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middle">
    <p:spTree>
      <p:nvGrpSpPr>
        <p:cNvPr id="1" name=""/>
        <p:cNvGrpSpPr/>
        <p:nvPr/>
      </p:nvGrpSpPr>
      <p:grpSpPr>
        <a:xfrm>
          <a:off x="0" y="0"/>
          <a:ext cx="0" cy="0"/>
          <a:chOff x="0" y="0"/>
          <a:chExt cx="0" cy="0"/>
        </a:xfrm>
      </p:grpSpPr>
      <p:sp>
        <p:nvSpPr>
          <p:cNvPr id="10" name="Symbol zastępczy obrazu 5"/>
          <p:cNvSpPr>
            <a:spLocks noGrp="1"/>
          </p:cNvSpPr>
          <p:nvPr>
            <p:ph type="pic" sz="quarter" idx="46" hasCustomPrompt="1"/>
          </p:nvPr>
        </p:nvSpPr>
        <p:spPr>
          <a:xfrm>
            <a:off x="10549665" y="2992072"/>
            <a:ext cx="3302359" cy="3302003"/>
          </a:xfrm>
          <a:prstGeom prst="ellipse">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9" name="Symbol zastępczy tekstu 6"/>
          <p:cNvSpPr>
            <a:spLocks noGrp="1"/>
          </p:cNvSpPr>
          <p:nvPr>
            <p:ph type="body" sz="quarter" idx="17" hasCustomPrompt="1"/>
          </p:nvPr>
        </p:nvSpPr>
        <p:spPr>
          <a:xfrm>
            <a:off x="8625472" y="8674193"/>
            <a:ext cx="7150744" cy="2755809"/>
          </a:xfrm>
          <a:prstGeom prst="rect">
            <a:avLst/>
          </a:prstGeom>
        </p:spPr>
        <p:txBody>
          <a:bodyPr/>
          <a:lstStyle>
            <a:lvl1pPr algn="ctr">
              <a:lnSpc>
                <a:spcPct val="120000"/>
              </a:lnSpc>
              <a:defRPr sz="3600" baseline="0">
                <a:solidFill>
                  <a:srgbClr val="928E92"/>
                </a:solidFill>
                <a:latin typeface="Arial" panose="020B0604020202020204" pitchFamily="34" charset="0"/>
              </a:defRPr>
            </a:lvl1pPr>
            <a:lvl2pPr algn="l">
              <a:defRPr sz="3600">
                <a:solidFill>
                  <a:srgbClr val="928E92"/>
                </a:solidFill>
                <a:latin typeface="+mn-lt"/>
              </a:defRPr>
            </a:lvl2pPr>
            <a:lvl3pPr algn="l">
              <a:defRPr sz="3600">
                <a:solidFill>
                  <a:srgbClr val="928E92"/>
                </a:solidFill>
                <a:latin typeface="+mn-lt"/>
              </a:defRPr>
            </a:lvl3pPr>
            <a:lvl4pPr algn="l">
              <a:defRPr sz="3600">
                <a:solidFill>
                  <a:srgbClr val="928E92"/>
                </a:solidFill>
                <a:latin typeface="+mn-lt"/>
              </a:defRPr>
            </a:lvl4pPr>
            <a:lvl5pPr algn="l">
              <a:defRPr sz="3600">
                <a:solidFill>
                  <a:srgbClr val="928E92"/>
                </a:solidFill>
                <a:latin typeface="+mn-lt"/>
              </a:defRPr>
            </a:lvl5pPr>
          </a:lstStyle>
          <a:p>
            <a:pPr lvl="0">
              <a:defRPr sz="1800">
                <a:solidFill>
                  <a:srgbClr val="000000"/>
                </a:solidFill>
              </a:defRPr>
            </a:pPr>
            <a:r>
              <a:rPr lang="pl-PL" sz="3600" dirty="0" smtClean="0">
                <a:solidFill>
                  <a:srgbClr val="928E92"/>
                </a:solidFill>
              </a:rPr>
              <a:t>H</a:t>
            </a:r>
            <a:r>
              <a:rPr lang="en-US" sz="3600" dirty="0" err="1" smtClean="0">
                <a:solidFill>
                  <a:srgbClr val="928E92"/>
                </a:solidFill>
              </a:rPr>
              <a:t>endrerit</a:t>
            </a:r>
            <a:r>
              <a:rPr lang="en-US" sz="3600" dirty="0" smtClean="0">
                <a:solidFill>
                  <a:srgbClr val="928E92"/>
                </a:solidFill>
              </a:rPr>
              <a:t> </a:t>
            </a:r>
            <a:r>
              <a:rPr lang="en-US" sz="3600" dirty="0" err="1" smtClean="0">
                <a:solidFill>
                  <a:srgbClr val="928E92"/>
                </a:solidFill>
              </a:rPr>
              <a:t>elementum</a:t>
            </a:r>
            <a:r>
              <a:rPr lang="en-US" sz="3600" dirty="0" smtClean="0">
                <a:solidFill>
                  <a:srgbClr val="928E92"/>
                </a:solidFill>
              </a:rPr>
              <a:t> </a:t>
            </a:r>
            <a:r>
              <a:rPr lang="en-US" sz="3600" dirty="0" err="1" smtClean="0">
                <a:solidFill>
                  <a:srgbClr val="928E92"/>
                </a:solidFill>
              </a:rPr>
              <a:t>scelerisque</a:t>
            </a:r>
            <a:r>
              <a:rPr lang="en-US" sz="3600" dirty="0" smtClean="0">
                <a:solidFill>
                  <a:srgbClr val="928E92"/>
                </a:solidFill>
              </a:rPr>
              <a:t>, </a:t>
            </a:r>
            <a:r>
              <a:rPr lang="en-US" sz="3600" dirty="0" err="1" smtClean="0">
                <a:solidFill>
                  <a:srgbClr val="928E92"/>
                </a:solidFill>
              </a:rPr>
              <a:t>eros</a:t>
            </a:r>
            <a:r>
              <a:rPr lang="en-US" sz="3600" dirty="0" smtClean="0">
                <a:solidFill>
                  <a:srgbClr val="928E92"/>
                </a:solidFill>
              </a:rPr>
              <a:t> </a:t>
            </a:r>
            <a:r>
              <a:rPr lang="en-US" sz="3600" dirty="0" err="1" smtClean="0">
                <a:solidFill>
                  <a:srgbClr val="928E92"/>
                </a:solidFill>
              </a:rPr>
              <a:t>tellus</a:t>
            </a:r>
            <a:r>
              <a:rPr lang="en-US" sz="3600" dirty="0" smtClean="0">
                <a:solidFill>
                  <a:srgbClr val="928E92"/>
                </a:solidFill>
              </a:rPr>
              <a:t> </a:t>
            </a:r>
            <a:r>
              <a:rPr lang="en-US" sz="3600" dirty="0" err="1" smtClean="0">
                <a:solidFill>
                  <a:srgbClr val="928E92"/>
                </a:solidFill>
              </a:rPr>
              <a:t>facilisis</a:t>
            </a:r>
            <a:r>
              <a:rPr lang="en-US" sz="3600" dirty="0" smtClean="0">
                <a:solidFill>
                  <a:srgbClr val="928E92"/>
                </a:solidFill>
              </a:rPr>
              <a:t>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vel</a:t>
            </a:r>
            <a:r>
              <a:rPr lang="en-US" sz="3600" dirty="0" smtClean="0">
                <a:solidFill>
                  <a:srgbClr val="928E92"/>
                </a:solidFill>
              </a:rPr>
              <a:t> tempus </a:t>
            </a:r>
            <a:r>
              <a:rPr lang="en-US" sz="3600" dirty="0" err="1" smtClean="0">
                <a:solidFill>
                  <a:srgbClr val="928E92"/>
                </a:solidFill>
              </a:rPr>
              <a:t>sem</a:t>
            </a:r>
            <a:r>
              <a:rPr lang="en-US" sz="3600" dirty="0" smtClean="0">
                <a:solidFill>
                  <a:srgbClr val="928E92"/>
                </a:solidFill>
              </a:rPr>
              <a:t> </a:t>
            </a:r>
            <a:r>
              <a:rPr lang="en-US" sz="3600" dirty="0" err="1" smtClean="0">
                <a:solidFill>
                  <a:srgbClr val="928E92"/>
                </a:solidFill>
              </a:rPr>
              <a:t>justo</a:t>
            </a:r>
            <a:r>
              <a:rPr lang="en-US" sz="3600" dirty="0" smtClean="0">
                <a:solidFill>
                  <a:srgbClr val="928E92"/>
                </a:solidFill>
              </a:rPr>
              <a:t> vitae </a:t>
            </a:r>
            <a:r>
              <a:rPr lang="en-US" sz="3600" dirty="0" err="1" smtClean="0">
                <a:solidFill>
                  <a:srgbClr val="928E92"/>
                </a:solidFill>
              </a:rPr>
              <a:t>metus</a:t>
            </a:r>
            <a:r>
              <a:rPr lang="en-US" sz="3600" dirty="0" smtClean="0">
                <a:solidFill>
                  <a:srgbClr val="928E92"/>
                </a:solidFill>
              </a:rPr>
              <a:t>. </a:t>
            </a:r>
            <a:r>
              <a:rPr lang="en-US" sz="3600" dirty="0" err="1" smtClean="0">
                <a:solidFill>
                  <a:srgbClr val="928E92"/>
                </a:solidFill>
              </a:rPr>
              <a:t>Donec</a:t>
            </a:r>
            <a:r>
              <a:rPr lang="en-US" sz="3600" dirty="0" smtClean="0">
                <a:solidFill>
                  <a:srgbClr val="928E92"/>
                </a:solidFill>
              </a:rPr>
              <a:t> </a:t>
            </a:r>
            <a:r>
              <a:rPr lang="en-US" sz="3600" dirty="0" err="1" smtClean="0">
                <a:solidFill>
                  <a:srgbClr val="928E92"/>
                </a:solidFill>
              </a:rPr>
              <a:t>adipiscing</a:t>
            </a:r>
            <a:r>
              <a:rPr lang="en-US" sz="3600" dirty="0" smtClean="0">
                <a:solidFill>
                  <a:srgbClr val="928E92"/>
                </a:solidFill>
              </a:rPr>
              <a:t> </a:t>
            </a:r>
            <a:r>
              <a:rPr lang="en-US" sz="3600" dirty="0" err="1" smtClean="0">
                <a:solidFill>
                  <a:srgbClr val="928E92"/>
                </a:solidFill>
              </a:rPr>
              <a:t>pulvinar</a:t>
            </a:r>
            <a:r>
              <a:rPr lang="en-US" sz="3600" dirty="0" smtClean="0">
                <a:solidFill>
                  <a:srgbClr val="928E92"/>
                </a:solidFill>
              </a:rPr>
              <a:t>.</a:t>
            </a:r>
            <a:endParaRPr lang="en-US" sz="3600" dirty="0">
              <a:solidFill>
                <a:srgbClr val="928E92"/>
              </a:solidFill>
            </a:endParaRPr>
          </a:p>
        </p:txBody>
      </p:sp>
      <p:sp>
        <p:nvSpPr>
          <p:cNvPr id="3" name="Symbol zastępczy tekstu 2"/>
          <p:cNvSpPr>
            <a:spLocks noGrp="1"/>
          </p:cNvSpPr>
          <p:nvPr>
            <p:ph type="body" sz="quarter" idx="18" hasCustomPrompt="1"/>
          </p:nvPr>
        </p:nvSpPr>
        <p:spPr>
          <a:xfrm>
            <a:off x="8625474" y="6807247"/>
            <a:ext cx="7150743" cy="1358900"/>
          </a:xfrm>
          <a:prstGeom prst="rect">
            <a:avLst/>
          </a:prstGeom>
        </p:spPr>
        <p:txBody>
          <a:bodyPr anchor="ctr" anchorCtr="1"/>
          <a:lstStyle>
            <a:lvl1pPr>
              <a:defRPr lang="pl-PL" sz="7200" dirty="0" err="1" smtClean="0">
                <a:solidFill>
                  <a:srgbClr val="1F6A83"/>
                </a:solidFill>
                <a:latin typeface="Bebas Neue" panose="020B0606020202050201" pitchFamily="34" charset="0"/>
                <a:ea typeface="+mn-ea"/>
                <a:cs typeface="+mn-cs"/>
                <a:sym typeface="Gill Sans"/>
              </a:defRPr>
            </a:lvl1pPr>
          </a:lstStyle>
          <a:p>
            <a:pPr lvl="0"/>
            <a:r>
              <a:rPr lang="pl-PL" dirty="0" err="1" smtClean="0"/>
              <a:t>Where</a:t>
            </a:r>
            <a:r>
              <a:rPr lang="pl-PL" dirty="0" smtClean="0"/>
              <a:t> </a:t>
            </a:r>
            <a:r>
              <a:rPr lang="pl-PL" dirty="0" err="1" smtClean="0"/>
              <a:t>is</a:t>
            </a:r>
            <a:r>
              <a:rPr lang="pl-PL" dirty="0" smtClean="0"/>
              <a:t> </a:t>
            </a:r>
            <a:r>
              <a:rPr lang="pl-PL" dirty="0" err="1" smtClean="0"/>
              <a:t>all</a:t>
            </a:r>
            <a:r>
              <a:rPr lang="pl-PL" dirty="0" smtClean="0"/>
              <a:t> the data?</a:t>
            </a:r>
            <a:endParaRPr lang="en-US" dirty="0"/>
          </a:p>
        </p:txBody>
      </p:sp>
    </p:spTree>
    <p:extLst>
      <p:ext uri="{BB962C8B-B14F-4D97-AF65-F5344CB8AC3E}">
        <p14:creationId xmlns:p14="http://schemas.microsoft.com/office/powerpoint/2010/main" val="3781916208"/>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6" name="Symbol zastępczy obrazu 5"/>
          <p:cNvSpPr>
            <a:spLocks noGrp="1"/>
          </p:cNvSpPr>
          <p:nvPr>
            <p:ph type="pic" sz="quarter" idx="46" hasCustomPrompt="1"/>
          </p:nvPr>
        </p:nvSpPr>
        <p:spPr>
          <a:xfrm>
            <a:off x="2387599" y="4787900"/>
            <a:ext cx="3302359" cy="3302003"/>
          </a:xfrm>
          <a:prstGeom prst="ellipse">
            <a:avLst/>
          </a:prstGeom>
          <a:solidFill>
            <a:srgbClr val="4AB1D0"/>
          </a:solidFill>
        </p:spPr>
        <p:txBody>
          <a:bodyPr/>
          <a:lstStyle>
            <a:lvl1pPr>
              <a:defRPr>
                <a:latin typeface="Arial" panose="020B0604020202020204" pitchFamily="34" charset="0"/>
              </a:defRPr>
            </a:lvl1pPr>
          </a:lstStyle>
          <a:p>
            <a:r>
              <a:rPr lang="pl-PL" dirty="0" smtClean="0"/>
              <a:t> </a:t>
            </a:r>
            <a:endParaRPr lang="en-US" dirty="0"/>
          </a:p>
        </p:txBody>
      </p:sp>
      <p:sp>
        <p:nvSpPr>
          <p:cNvPr id="27" name="Symbol zastępczy obrazu 5"/>
          <p:cNvSpPr>
            <a:spLocks noGrp="1"/>
          </p:cNvSpPr>
          <p:nvPr>
            <p:ph type="pic" sz="quarter" idx="47" hasCustomPrompt="1"/>
          </p:nvPr>
        </p:nvSpPr>
        <p:spPr>
          <a:xfrm>
            <a:off x="7759522" y="4787209"/>
            <a:ext cx="3302359" cy="3302003"/>
          </a:xfrm>
          <a:prstGeom prst="ellipse">
            <a:avLst/>
          </a:prstGeom>
          <a:solidFill>
            <a:srgbClr val="A9C540"/>
          </a:solidFill>
        </p:spPr>
        <p:txBody>
          <a:bodyPr/>
          <a:lstStyle>
            <a:lvl1pPr>
              <a:defRPr>
                <a:latin typeface="Arial" panose="020B0604020202020204" pitchFamily="34" charset="0"/>
              </a:defRPr>
            </a:lvl1pPr>
          </a:lstStyle>
          <a:p>
            <a:r>
              <a:rPr lang="pl-PL" dirty="0" smtClean="0"/>
              <a:t> </a:t>
            </a:r>
            <a:endParaRPr lang="en-US" dirty="0"/>
          </a:p>
        </p:txBody>
      </p:sp>
      <p:sp>
        <p:nvSpPr>
          <p:cNvPr id="28" name="Symbol zastępczy obrazu 5"/>
          <p:cNvSpPr>
            <a:spLocks noGrp="1"/>
          </p:cNvSpPr>
          <p:nvPr>
            <p:ph type="pic" sz="quarter" idx="48" hasCustomPrompt="1"/>
          </p:nvPr>
        </p:nvSpPr>
        <p:spPr>
          <a:xfrm>
            <a:off x="13131622" y="4787209"/>
            <a:ext cx="3302359" cy="3302003"/>
          </a:xfrm>
          <a:prstGeom prst="ellipse">
            <a:avLst/>
          </a:prstGeom>
          <a:solidFill>
            <a:srgbClr val="CD91D9"/>
          </a:solidFill>
        </p:spPr>
        <p:txBody>
          <a:bodyPr/>
          <a:lstStyle>
            <a:lvl1pPr>
              <a:defRPr>
                <a:latin typeface="Arial" panose="020B0604020202020204" pitchFamily="34" charset="0"/>
              </a:defRPr>
            </a:lvl1pPr>
          </a:lstStyle>
          <a:p>
            <a:r>
              <a:rPr lang="pl-PL" dirty="0" smtClean="0"/>
              <a:t> </a:t>
            </a:r>
            <a:endParaRPr lang="en-US" dirty="0"/>
          </a:p>
        </p:txBody>
      </p:sp>
      <p:sp>
        <p:nvSpPr>
          <p:cNvPr id="29" name="Symbol zastępczy obrazu 5"/>
          <p:cNvSpPr>
            <a:spLocks noGrp="1"/>
          </p:cNvSpPr>
          <p:nvPr>
            <p:ph type="pic" sz="quarter" idx="49" hasCustomPrompt="1"/>
          </p:nvPr>
        </p:nvSpPr>
        <p:spPr>
          <a:xfrm>
            <a:off x="18503722" y="4782515"/>
            <a:ext cx="3302359" cy="3302003"/>
          </a:xfrm>
          <a:prstGeom prst="ellipse">
            <a:avLst/>
          </a:prstGeom>
          <a:solidFill>
            <a:srgbClr val="EA953A"/>
          </a:solidFill>
        </p:spPr>
        <p:txBody>
          <a:bodyPr/>
          <a:lstStyle>
            <a:lvl1pPr>
              <a:defRPr>
                <a:latin typeface="Arial" panose="020B0604020202020204" pitchFamily="34" charset="0"/>
              </a:defRPr>
            </a:lvl1pPr>
          </a:lstStyle>
          <a:p>
            <a:r>
              <a:rPr lang="pl-PL" dirty="0" smtClean="0"/>
              <a:t> </a:t>
            </a:r>
            <a:endParaRPr lang="en-US" dirty="0"/>
          </a:p>
        </p:txBody>
      </p:sp>
      <p:sp>
        <p:nvSpPr>
          <p:cNvPr id="8" name="Shape 8"/>
          <p:cNvSpPr/>
          <p:nvPr/>
        </p:nvSpPr>
        <p:spPr>
          <a:xfrm>
            <a:off x="38101" y="3009900"/>
            <a:ext cx="24345043" cy="2"/>
          </a:xfrm>
          <a:prstGeom prst="line">
            <a:avLst/>
          </a:prstGeom>
          <a:ln w="38100" cap="rnd">
            <a:solidFill>
              <a:srgbClr val="928E92"/>
            </a:solidFill>
            <a:custDash>
              <a:ds d="100000" sp="200000"/>
            </a:custDash>
            <a:miter lim="400000"/>
          </a:ln>
        </p:spPr>
        <p:txBody>
          <a:bodyPr lIns="0" tIns="0" rIns="0" bIns="0" anchor="ctr"/>
          <a:lstStyle/>
          <a:p>
            <a:pPr lvl="0" algn="l" defTabSz="457189">
              <a:defRPr sz="1200">
                <a:latin typeface="Helvetica"/>
                <a:ea typeface="Helvetica"/>
                <a:cs typeface="Helvetica"/>
                <a:sym typeface="Helvetica"/>
              </a:defRPr>
            </a:pPr>
            <a:endParaRPr sz="1200" dirty="0">
              <a:latin typeface="Arial" panose="020B0604020202020204" pitchFamily="34" charset="0"/>
              <a:cs typeface="Arial" panose="020B0604020202020204" pitchFamily="34" charset="0"/>
            </a:endParaRPr>
          </a:p>
        </p:txBody>
      </p:sp>
      <p:sp>
        <p:nvSpPr>
          <p:cNvPr id="9" name="Shape 9"/>
          <p:cNvSpPr/>
          <p:nvPr/>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
        <p:nvSpPr>
          <p:cNvPr id="12" name="Symbol zastępczy tekstu 4"/>
          <p:cNvSpPr>
            <a:spLocks noGrp="1"/>
          </p:cNvSpPr>
          <p:nvPr>
            <p:ph type="body" sz="quarter" idx="12" hasCustomPrompt="1"/>
          </p:nvPr>
        </p:nvSpPr>
        <p:spPr>
          <a:xfrm>
            <a:off x="11423457" y="12383497"/>
            <a:ext cx="1515019" cy="1025796"/>
          </a:xfrm>
          <a:prstGeom prst="rect">
            <a:avLst/>
          </a:prstGeom>
        </p:spPr>
        <p:txBody>
          <a:bodyPr anchor="ctr" anchorCtr="1"/>
          <a:lstStyle>
            <a:lvl1pPr>
              <a:defRPr lang="pl-PL" sz="4400" dirty="0" smtClean="0">
                <a:solidFill>
                  <a:schemeClr val="bg1"/>
                </a:solidFill>
                <a:latin typeface="Arial" panose="020B0604020202020204" pitchFamily="34" charset="0"/>
                <a:ea typeface="+mn-ea"/>
                <a:cs typeface="+mn-cs"/>
                <a:sym typeface="Gill Sans"/>
              </a:defRPr>
            </a:lvl1pPr>
          </a:lstStyle>
          <a:p>
            <a:pPr lvl="0"/>
            <a:r>
              <a:rPr lang="pl-PL" dirty="0" smtClean="0"/>
              <a:t>&lt;#&gt;</a:t>
            </a:r>
          </a:p>
        </p:txBody>
      </p:sp>
      <p:sp>
        <p:nvSpPr>
          <p:cNvPr id="13" name="Symbol zastępczy tekstu 17"/>
          <p:cNvSpPr>
            <a:spLocks noGrp="1"/>
          </p:cNvSpPr>
          <p:nvPr>
            <p:ph type="body" sz="quarter" idx="19" hasCustomPrompt="1"/>
          </p:nvPr>
        </p:nvSpPr>
        <p:spPr>
          <a:xfrm>
            <a:off x="447196" y="763435"/>
            <a:ext cx="23476909" cy="977605"/>
          </a:xfrm>
          <a:prstGeom prst="rect">
            <a:avLst/>
          </a:prstGeom>
        </p:spPr>
        <p:txBody>
          <a:bodyPr anchor="ctr" anchorCtr="0"/>
          <a:lstStyle>
            <a:lvl1pPr>
              <a:defRPr lang="pl-PL" sz="7200" baseline="0" dirty="0" smtClean="0">
                <a:solidFill>
                  <a:srgbClr val="1F6A83"/>
                </a:solidFill>
                <a:latin typeface="Bebas Neue" panose="020B0606020202050201" pitchFamily="34" charset="0"/>
                <a:ea typeface="+mn-ea"/>
                <a:cs typeface="+mn-cs"/>
                <a:sym typeface="Gill Sans"/>
              </a:defRPr>
            </a:lvl1pPr>
          </a:lstStyle>
          <a:p>
            <a:pPr lvl="0"/>
            <a:r>
              <a:rPr lang="pl-PL" dirty="0" smtClean="0"/>
              <a:t>The </a:t>
            </a:r>
            <a:r>
              <a:rPr lang="pl-PL" dirty="0" err="1" smtClean="0"/>
              <a:t>right</a:t>
            </a:r>
            <a:r>
              <a:rPr lang="pl-PL" dirty="0" smtClean="0"/>
              <a:t> </a:t>
            </a:r>
            <a:r>
              <a:rPr lang="pl-PL" dirty="0" err="1" smtClean="0"/>
              <a:t>flow</a:t>
            </a:r>
            <a:r>
              <a:rPr lang="pl-PL" dirty="0" smtClean="0"/>
              <a:t> </a:t>
            </a:r>
            <a:r>
              <a:rPr lang="pl-PL" dirty="0" err="1" smtClean="0"/>
              <a:t>will</a:t>
            </a:r>
            <a:r>
              <a:rPr lang="pl-PL" dirty="0" smtClean="0"/>
              <a:t> </a:t>
            </a:r>
            <a:r>
              <a:rPr lang="pl-PL" dirty="0" err="1" smtClean="0"/>
              <a:t>find</a:t>
            </a:r>
            <a:r>
              <a:rPr lang="pl-PL" dirty="0" smtClean="0"/>
              <a:t> </a:t>
            </a:r>
            <a:r>
              <a:rPr lang="pl-PL" dirty="0" err="1" smtClean="0"/>
              <a:t>you</a:t>
            </a:r>
            <a:endParaRPr lang="en-US" dirty="0"/>
          </a:p>
        </p:txBody>
      </p:sp>
      <p:sp>
        <p:nvSpPr>
          <p:cNvPr id="14" name="Symbol zastępczy tekstu 17"/>
          <p:cNvSpPr>
            <a:spLocks noGrp="1"/>
          </p:cNvSpPr>
          <p:nvPr>
            <p:ph type="body" sz="quarter" idx="20" hasCustomPrompt="1"/>
          </p:nvPr>
        </p:nvSpPr>
        <p:spPr>
          <a:xfrm>
            <a:off x="447196" y="1791872"/>
            <a:ext cx="23476909" cy="637620"/>
          </a:xfrm>
          <a:prstGeom prst="rect">
            <a:avLst/>
          </a:prstGeom>
        </p:spPr>
        <p:txBody>
          <a:bodyPr anchor="ctr" anchorCtr="0"/>
          <a:lstStyle>
            <a:lvl1pPr>
              <a:defRPr lang="pl-PL" sz="4000" baseline="0" dirty="0" err="1" smtClean="0">
                <a:solidFill>
                  <a:srgbClr val="928E92"/>
                </a:solidFill>
                <a:latin typeface="Arial" panose="020B0604020202020204" pitchFamily="34" charset="0"/>
                <a:ea typeface="+mn-ea"/>
                <a:cs typeface="+mn-cs"/>
                <a:sym typeface="Gill Sans"/>
              </a:defRPr>
            </a:lvl1pPr>
          </a:lstStyle>
          <a:p>
            <a:pPr lvl="0"/>
            <a:r>
              <a:rPr lang="pl-PL" dirty="0" err="1" smtClean="0"/>
              <a:t>Our</a:t>
            </a:r>
            <a:r>
              <a:rPr lang="pl-PL" dirty="0" smtClean="0"/>
              <a:t> </a:t>
            </a:r>
            <a:r>
              <a:rPr lang="pl-PL" dirty="0" err="1" smtClean="0"/>
              <a:t>timeline</a:t>
            </a:r>
            <a:r>
              <a:rPr lang="pl-PL" dirty="0" smtClean="0"/>
              <a:t> for the </a:t>
            </a:r>
            <a:r>
              <a:rPr lang="pl-PL" dirty="0" err="1" smtClean="0"/>
              <a:t>future</a:t>
            </a:r>
            <a:endParaRPr lang="en-US" dirty="0"/>
          </a:p>
        </p:txBody>
      </p:sp>
      <p:sp>
        <p:nvSpPr>
          <p:cNvPr id="46" name="Symbol zastępczy tekstu 45"/>
          <p:cNvSpPr>
            <a:spLocks noGrp="1"/>
          </p:cNvSpPr>
          <p:nvPr>
            <p:ph type="body" sz="quarter" idx="27" hasCustomPrompt="1"/>
          </p:nvPr>
        </p:nvSpPr>
        <p:spPr>
          <a:xfrm>
            <a:off x="2716214" y="5758655"/>
            <a:ext cx="2644775" cy="1360490"/>
          </a:xfrm>
          <a:prstGeom prst="rect">
            <a:avLst/>
          </a:prstGeom>
        </p:spPr>
        <p:txBody>
          <a:bodyPr anchor="ctr" anchorCtr="1"/>
          <a:lstStyle>
            <a:lvl1pPr>
              <a:defRPr lang="en-US" sz="9600" dirty="0">
                <a:solidFill>
                  <a:srgbClr val="1F6A83"/>
                </a:solidFill>
                <a:latin typeface="Bebas Neue"/>
                <a:ea typeface="Bebas Neue"/>
                <a:cs typeface="Bebas Neue"/>
                <a:sym typeface="Bebas Neue"/>
              </a:defRPr>
            </a:lvl1pPr>
          </a:lstStyle>
          <a:p>
            <a:pPr lvl="0"/>
            <a:r>
              <a:rPr lang="pl-PL" dirty="0" smtClean="0"/>
              <a:t>2010</a:t>
            </a:r>
            <a:endParaRPr lang="en-US" dirty="0"/>
          </a:p>
        </p:txBody>
      </p:sp>
      <p:sp>
        <p:nvSpPr>
          <p:cNvPr id="47" name="Symbol zastępczy tekstu 45"/>
          <p:cNvSpPr>
            <a:spLocks noGrp="1"/>
          </p:cNvSpPr>
          <p:nvPr>
            <p:ph type="body" sz="quarter" idx="28" hasCustomPrompt="1"/>
          </p:nvPr>
        </p:nvSpPr>
        <p:spPr>
          <a:xfrm>
            <a:off x="8088314" y="5758655"/>
            <a:ext cx="2644775" cy="1360490"/>
          </a:xfrm>
          <a:prstGeom prst="rect">
            <a:avLst/>
          </a:prstGeom>
        </p:spPr>
        <p:txBody>
          <a:bodyPr anchor="ctr" anchorCtr="1"/>
          <a:lstStyle>
            <a:lvl1pPr>
              <a:defRPr lang="en-US" sz="9600" dirty="0">
                <a:solidFill>
                  <a:srgbClr val="73872B"/>
                </a:solidFill>
                <a:latin typeface="Bebas Neue"/>
                <a:ea typeface="Bebas Neue"/>
                <a:cs typeface="Bebas Neue"/>
                <a:sym typeface="Bebas Neue"/>
              </a:defRPr>
            </a:lvl1pPr>
          </a:lstStyle>
          <a:p>
            <a:pPr lvl="0"/>
            <a:r>
              <a:rPr lang="pl-PL" dirty="0" smtClean="0"/>
              <a:t>2011</a:t>
            </a:r>
            <a:endParaRPr lang="en-US" dirty="0"/>
          </a:p>
        </p:txBody>
      </p:sp>
      <p:sp>
        <p:nvSpPr>
          <p:cNvPr id="48" name="Symbol zastępczy tekstu 45"/>
          <p:cNvSpPr>
            <a:spLocks noGrp="1"/>
          </p:cNvSpPr>
          <p:nvPr>
            <p:ph type="body" sz="quarter" idx="29" hasCustomPrompt="1"/>
          </p:nvPr>
        </p:nvSpPr>
        <p:spPr>
          <a:xfrm>
            <a:off x="13460414" y="5758655"/>
            <a:ext cx="2644775" cy="1360490"/>
          </a:xfrm>
          <a:prstGeom prst="rect">
            <a:avLst/>
          </a:prstGeom>
        </p:spPr>
        <p:txBody>
          <a:bodyPr anchor="ctr" anchorCtr="1"/>
          <a:lstStyle>
            <a:lvl1pPr>
              <a:defRPr lang="en-US" sz="9600" dirty="0">
                <a:solidFill>
                  <a:srgbClr val="825B8B"/>
                </a:solidFill>
                <a:latin typeface="Bebas Neue"/>
                <a:ea typeface="Bebas Neue"/>
                <a:cs typeface="Bebas Neue"/>
                <a:sym typeface="Bebas Neue"/>
              </a:defRPr>
            </a:lvl1pPr>
          </a:lstStyle>
          <a:p>
            <a:pPr lvl="0"/>
            <a:r>
              <a:rPr lang="pl-PL" dirty="0" smtClean="0"/>
              <a:t>2012</a:t>
            </a:r>
            <a:endParaRPr lang="en-US" dirty="0"/>
          </a:p>
        </p:txBody>
      </p:sp>
      <p:sp>
        <p:nvSpPr>
          <p:cNvPr id="49" name="Symbol zastępczy tekstu 45"/>
          <p:cNvSpPr>
            <a:spLocks noGrp="1"/>
          </p:cNvSpPr>
          <p:nvPr>
            <p:ph type="body" sz="quarter" idx="30" hasCustomPrompt="1"/>
          </p:nvPr>
        </p:nvSpPr>
        <p:spPr>
          <a:xfrm>
            <a:off x="18832514" y="5758655"/>
            <a:ext cx="2644775" cy="1360490"/>
          </a:xfrm>
          <a:prstGeom prst="rect">
            <a:avLst/>
          </a:prstGeom>
        </p:spPr>
        <p:txBody>
          <a:bodyPr anchor="ctr" anchorCtr="1"/>
          <a:lstStyle>
            <a:lvl1pPr>
              <a:defRPr lang="en-US" sz="9600" dirty="0">
                <a:solidFill>
                  <a:srgbClr val="8B571F"/>
                </a:solidFill>
                <a:latin typeface="Bebas Neue"/>
                <a:ea typeface="Bebas Neue"/>
                <a:cs typeface="Bebas Neue"/>
                <a:sym typeface="Bebas Neue"/>
              </a:defRPr>
            </a:lvl1pPr>
          </a:lstStyle>
          <a:p>
            <a:pPr lvl="0"/>
            <a:r>
              <a:rPr lang="pl-PL" dirty="0" smtClean="0"/>
              <a:t>2013</a:t>
            </a:r>
            <a:endParaRPr lang="en-US" dirty="0"/>
          </a:p>
        </p:txBody>
      </p:sp>
      <p:sp>
        <p:nvSpPr>
          <p:cNvPr id="51" name="Symbol zastępczy tekstu 50"/>
          <p:cNvSpPr>
            <a:spLocks noGrp="1"/>
          </p:cNvSpPr>
          <p:nvPr>
            <p:ph type="body" sz="quarter" idx="31" hasCustomPrompt="1"/>
          </p:nvPr>
        </p:nvSpPr>
        <p:spPr>
          <a:xfrm>
            <a:off x="1887502" y="8734429"/>
            <a:ext cx="4897020" cy="654501"/>
          </a:xfrm>
          <a:prstGeom prst="rect">
            <a:avLst/>
          </a:prstGeom>
        </p:spPr>
        <p:txBody>
          <a:bodyPr anchor="ctr" anchorCtr="1"/>
          <a:lstStyle>
            <a:lvl1pPr>
              <a:defRPr lang="pl-PL" sz="4800" smtClean="0">
                <a:solidFill>
                  <a:srgbClr val="1F6A83"/>
                </a:solidFill>
                <a:latin typeface="Bebas Neue" panose="020B0606020202050201" pitchFamily="34" charset="0"/>
                <a:ea typeface="+mn-ea"/>
                <a:cs typeface="+mn-cs"/>
                <a:sym typeface="Gill Sans"/>
              </a:defRPr>
            </a:lvl1pPr>
          </a:lstStyle>
          <a:p>
            <a:pPr lvl="0"/>
            <a:r>
              <a:rPr lang="pl-PL" dirty="0" smtClean="0"/>
              <a:t>Project start</a:t>
            </a:r>
            <a:endParaRPr lang="en-US" dirty="0"/>
          </a:p>
        </p:txBody>
      </p:sp>
      <p:sp>
        <p:nvSpPr>
          <p:cNvPr id="53" name="Symbol zastępczy tekstu 52"/>
          <p:cNvSpPr>
            <a:spLocks noGrp="1"/>
          </p:cNvSpPr>
          <p:nvPr>
            <p:ph type="body" sz="quarter" idx="32" hasCustomPrompt="1"/>
          </p:nvPr>
        </p:nvSpPr>
        <p:spPr>
          <a:xfrm>
            <a:off x="17704482" y="9702800"/>
            <a:ext cx="4900837" cy="1727201"/>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love to hear what you have to say about our services, We love to hear </a:t>
            </a:r>
            <a:r>
              <a:rPr lang="pl-PL" sz="3000" dirty="0" err="1" smtClean="0">
                <a:solidFill>
                  <a:srgbClr val="928E92"/>
                </a:solidFill>
              </a:rPr>
              <a:t>it</a:t>
            </a:r>
            <a:r>
              <a:rPr lang="pl-PL" sz="3000" dirty="0" smtClean="0">
                <a:solidFill>
                  <a:srgbClr val="928E92"/>
                </a:solidFill>
              </a:rPr>
              <a:t>.</a:t>
            </a:r>
            <a:endParaRPr lang="en-US" sz="3000" dirty="0">
              <a:solidFill>
                <a:srgbClr val="928E92"/>
              </a:solidFill>
            </a:endParaRPr>
          </a:p>
        </p:txBody>
      </p:sp>
      <p:sp>
        <p:nvSpPr>
          <p:cNvPr id="54" name="Symbol zastępczy tekstu 50"/>
          <p:cNvSpPr>
            <a:spLocks noGrp="1"/>
          </p:cNvSpPr>
          <p:nvPr>
            <p:ph type="body" sz="quarter" idx="33" hasCustomPrompt="1"/>
          </p:nvPr>
        </p:nvSpPr>
        <p:spPr>
          <a:xfrm>
            <a:off x="17708298" y="8734429"/>
            <a:ext cx="4897020" cy="654501"/>
          </a:xfrm>
          <a:prstGeom prst="rect">
            <a:avLst/>
          </a:prstGeom>
        </p:spPr>
        <p:txBody>
          <a:bodyPr anchor="ctr" anchorCtr="1"/>
          <a:lstStyle>
            <a:lvl1pPr>
              <a:defRPr lang="pl-PL" sz="4800" smtClean="0">
                <a:solidFill>
                  <a:srgbClr val="1F6A83"/>
                </a:solidFill>
                <a:latin typeface="Bebas Neue" panose="020B0606020202050201" pitchFamily="34" charset="0"/>
                <a:ea typeface="+mn-ea"/>
                <a:cs typeface="+mn-cs"/>
                <a:sym typeface="Gill Sans"/>
              </a:defRPr>
            </a:lvl1pPr>
          </a:lstStyle>
          <a:p>
            <a:pPr lvl="0"/>
            <a:r>
              <a:rPr lang="pl-PL" dirty="0" err="1" smtClean="0"/>
              <a:t>Final</a:t>
            </a:r>
            <a:r>
              <a:rPr lang="pl-PL" dirty="0" smtClean="0"/>
              <a:t> countdown</a:t>
            </a:r>
            <a:endParaRPr lang="en-US" dirty="0"/>
          </a:p>
        </p:txBody>
      </p:sp>
      <p:sp>
        <p:nvSpPr>
          <p:cNvPr id="55" name="Symbol zastępczy tekstu 52"/>
          <p:cNvSpPr>
            <a:spLocks noGrp="1"/>
          </p:cNvSpPr>
          <p:nvPr>
            <p:ph type="body" sz="quarter" idx="34" hasCustomPrompt="1"/>
          </p:nvPr>
        </p:nvSpPr>
        <p:spPr>
          <a:xfrm>
            <a:off x="1842864" y="9702801"/>
            <a:ext cx="4900837" cy="1727201"/>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love to hear what you have to say about our services, We love to hear </a:t>
            </a:r>
            <a:r>
              <a:rPr lang="pl-PL" sz="3000" dirty="0" err="1" smtClean="0">
                <a:solidFill>
                  <a:srgbClr val="928E92"/>
                </a:solidFill>
              </a:rPr>
              <a:t>it</a:t>
            </a:r>
            <a:r>
              <a:rPr lang="pl-PL" sz="3000" dirty="0" smtClean="0">
                <a:solidFill>
                  <a:srgbClr val="928E92"/>
                </a:solidFill>
              </a:rPr>
              <a:t>.</a:t>
            </a:r>
            <a:endParaRPr lang="en-US" sz="3000" dirty="0">
              <a:solidFill>
                <a:srgbClr val="928E92"/>
              </a:solidFill>
            </a:endParaRPr>
          </a:p>
        </p:txBody>
      </p:sp>
      <p:sp>
        <p:nvSpPr>
          <p:cNvPr id="56" name="Symbol zastępczy tekstu 52"/>
          <p:cNvSpPr>
            <a:spLocks noGrp="1"/>
          </p:cNvSpPr>
          <p:nvPr>
            <p:ph type="body" sz="quarter" idx="35" hasCustomPrompt="1"/>
          </p:nvPr>
        </p:nvSpPr>
        <p:spPr>
          <a:xfrm>
            <a:off x="12417276" y="9702800"/>
            <a:ext cx="4900837" cy="1727201"/>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love to hear what you have to say about our services, We love to hear </a:t>
            </a:r>
            <a:r>
              <a:rPr lang="pl-PL" sz="3000" dirty="0" err="1" smtClean="0">
                <a:solidFill>
                  <a:srgbClr val="928E92"/>
                </a:solidFill>
              </a:rPr>
              <a:t>it</a:t>
            </a:r>
            <a:r>
              <a:rPr lang="pl-PL" sz="3000" dirty="0" smtClean="0">
                <a:solidFill>
                  <a:srgbClr val="928E92"/>
                </a:solidFill>
              </a:rPr>
              <a:t>.</a:t>
            </a:r>
            <a:endParaRPr lang="en-US" sz="3000" dirty="0">
              <a:solidFill>
                <a:srgbClr val="928E92"/>
              </a:solidFill>
            </a:endParaRPr>
          </a:p>
        </p:txBody>
      </p:sp>
      <p:sp>
        <p:nvSpPr>
          <p:cNvPr id="57" name="Symbol zastępczy tekstu 50"/>
          <p:cNvSpPr>
            <a:spLocks noGrp="1"/>
          </p:cNvSpPr>
          <p:nvPr>
            <p:ph type="body" sz="quarter" idx="36" hasCustomPrompt="1"/>
          </p:nvPr>
        </p:nvSpPr>
        <p:spPr>
          <a:xfrm>
            <a:off x="12434699" y="8734429"/>
            <a:ext cx="4897020" cy="654501"/>
          </a:xfrm>
          <a:prstGeom prst="rect">
            <a:avLst/>
          </a:prstGeom>
        </p:spPr>
        <p:txBody>
          <a:bodyPr anchor="ctr" anchorCtr="1"/>
          <a:lstStyle>
            <a:lvl1pPr>
              <a:defRPr lang="pl-PL" sz="4800" smtClean="0">
                <a:solidFill>
                  <a:srgbClr val="1F6A83"/>
                </a:solidFill>
                <a:latin typeface="Bebas Neue" panose="020B0606020202050201" pitchFamily="34" charset="0"/>
                <a:ea typeface="+mn-ea"/>
                <a:cs typeface="+mn-cs"/>
                <a:sym typeface="Gill Sans"/>
              </a:defRPr>
            </a:lvl1pPr>
          </a:lstStyle>
          <a:p>
            <a:pPr lvl="0"/>
            <a:r>
              <a:rPr lang="pl-PL" dirty="0" err="1" smtClean="0"/>
              <a:t>finance</a:t>
            </a:r>
            <a:endParaRPr lang="en-US" dirty="0"/>
          </a:p>
        </p:txBody>
      </p:sp>
      <p:sp>
        <p:nvSpPr>
          <p:cNvPr id="58" name="Symbol zastępczy tekstu 52"/>
          <p:cNvSpPr>
            <a:spLocks noGrp="1"/>
          </p:cNvSpPr>
          <p:nvPr>
            <p:ph type="body" sz="quarter" idx="37" hasCustomPrompt="1"/>
          </p:nvPr>
        </p:nvSpPr>
        <p:spPr>
          <a:xfrm>
            <a:off x="7130070" y="9702800"/>
            <a:ext cx="4900837" cy="1727201"/>
          </a:xfrm>
          <a:prstGeom prst="rect">
            <a:avLst/>
          </a:prstGeom>
        </p:spPr>
        <p:txBody>
          <a:bodyPr/>
          <a:lstStyle>
            <a:lvl1pPr>
              <a:defRPr lang="pl-PL" sz="3000" dirty="0" smtClean="0">
                <a:solidFill>
                  <a:srgbClr val="928E92"/>
                </a:solidFill>
                <a:latin typeface="Arial" panose="020B0604020202020204" pitchFamily="34" charset="0"/>
                <a:ea typeface="+mn-ea"/>
                <a:cs typeface="+mn-cs"/>
                <a:sym typeface="Gill Sans"/>
              </a:defRPr>
            </a:lvl1pPr>
          </a:lstStyle>
          <a:p>
            <a:pPr lvl="0">
              <a:defRPr sz="1800">
                <a:solidFill>
                  <a:srgbClr val="000000"/>
                </a:solidFill>
              </a:defRPr>
            </a:pPr>
            <a:r>
              <a:rPr lang="en-US" sz="3000" dirty="0" smtClean="0">
                <a:solidFill>
                  <a:srgbClr val="928E92"/>
                </a:solidFill>
              </a:rPr>
              <a:t>We love to hear what you have to say about our services, We love to hear </a:t>
            </a:r>
            <a:r>
              <a:rPr lang="pl-PL" sz="3000" dirty="0" err="1" smtClean="0">
                <a:solidFill>
                  <a:srgbClr val="928E92"/>
                </a:solidFill>
              </a:rPr>
              <a:t>it</a:t>
            </a:r>
            <a:r>
              <a:rPr lang="pl-PL" sz="3000" dirty="0" smtClean="0">
                <a:solidFill>
                  <a:srgbClr val="928E92"/>
                </a:solidFill>
              </a:rPr>
              <a:t>.</a:t>
            </a:r>
            <a:endParaRPr lang="en-US" sz="3000" dirty="0">
              <a:solidFill>
                <a:srgbClr val="928E92"/>
              </a:solidFill>
            </a:endParaRPr>
          </a:p>
        </p:txBody>
      </p:sp>
      <p:sp>
        <p:nvSpPr>
          <p:cNvPr id="59" name="Symbol zastępczy tekstu 50"/>
          <p:cNvSpPr>
            <a:spLocks noGrp="1"/>
          </p:cNvSpPr>
          <p:nvPr>
            <p:ph type="body" sz="quarter" idx="38" hasCustomPrompt="1"/>
          </p:nvPr>
        </p:nvSpPr>
        <p:spPr>
          <a:xfrm>
            <a:off x="7161101" y="8734429"/>
            <a:ext cx="4897020" cy="654501"/>
          </a:xfrm>
          <a:prstGeom prst="rect">
            <a:avLst/>
          </a:prstGeom>
        </p:spPr>
        <p:txBody>
          <a:bodyPr anchor="ctr" anchorCtr="1"/>
          <a:lstStyle>
            <a:lvl1pPr>
              <a:defRPr lang="pl-PL" sz="4800" smtClean="0">
                <a:solidFill>
                  <a:srgbClr val="1F6A83"/>
                </a:solidFill>
                <a:latin typeface="Bebas Neue" panose="020B0606020202050201" pitchFamily="34" charset="0"/>
                <a:ea typeface="+mn-ea"/>
                <a:cs typeface="+mn-cs"/>
                <a:sym typeface="Gill Sans"/>
              </a:defRPr>
            </a:lvl1pPr>
          </a:lstStyle>
          <a:p>
            <a:pPr lvl="0"/>
            <a:r>
              <a:rPr lang="pl-PL" dirty="0" smtClean="0"/>
              <a:t>Human </a:t>
            </a:r>
            <a:r>
              <a:rPr lang="pl-PL" dirty="0" err="1" smtClean="0"/>
              <a:t>resource</a:t>
            </a:r>
            <a:endParaRPr lang="en-US" dirty="0"/>
          </a:p>
        </p:txBody>
      </p:sp>
    </p:spTree>
    <p:extLst>
      <p:ext uri="{BB962C8B-B14F-4D97-AF65-F5344CB8AC3E}">
        <p14:creationId xmlns:p14="http://schemas.microsoft.com/office/powerpoint/2010/main" val="2509911810"/>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userDrawn="1"/>
        </p:nvSpPr>
        <p:spPr>
          <a:xfrm>
            <a:off x="11747500" y="12471400"/>
            <a:ext cx="876301" cy="876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AB1D0"/>
          </a:solidFill>
          <a:ln w="12700">
            <a:miter lim="400000"/>
          </a:ln>
        </p:spPr>
        <p:txBody>
          <a:bodyPr lIns="0" tIns="0" rIns="0" bIns="0" anchor="ctr"/>
          <a:lstStyle/>
          <a:p>
            <a:pPr lvl="0" defTabSz="584185">
              <a:defRPr sz="3600">
                <a:solidFill>
                  <a:srgbClr val="1F6A83"/>
                </a:solidFill>
                <a:latin typeface="Bebas Neue"/>
                <a:ea typeface="Bebas Neue"/>
                <a:cs typeface="Bebas Neue"/>
                <a:sym typeface="Bebas Neue"/>
              </a:defRPr>
            </a:pPr>
            <a:endParaRPr sz="3600"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6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1" r:id="rId13"/>
    <p:sldLayoutId id="2147483670" r:id="rId14"/>
    <p:sldLayoutId id="2147483672" r:id="rId15"/>
    <p:sldLayoutId id="2147483674" r:id="rId16"/>
    <p:sldLayoutId id="2147483675" r:id="rId17"/>
    <p:sldLayoutId id="2147483673" r:id="rId18"/>
    <p:sldLayoutId id="2147483653" r:id="rId19"/>
    <p:sldLayoutId id="2147483676" r:id="rId20"/>
  </p:sldLayoutIdLst>
  <p:transition spd="med"/>
  <p:timing>
    <p:tnLst>
      <p:par>
        <p:cTn id="1" dur="indefinite" restart="never" nodeType="tmRoot"/>
      </p:par>
    </p:tnLst>
  </p:timing>
  <p:txStyles>
    <p:titleStyle>
      <a:lvl1pPr algn="ctr" defTabSz="825479">
        <a:defRPr sz="11600">
          <a:latin typeface="+mn-lt"/>
          <a:ea typeface="+mn-ea"/>
          <a:cs typeface="+mn-cs"/>
          <a:sym typeface="Gill Sans"/>
        </a:defRPr>
      </a:lvl1pPr>
      <a:lvl2pPr indent="228594" algn="ctr" defTabSz="825479">
        <a:defRPr sz="11600">
          <a:latin typeface="+mn-lt"/>
          <a:ea typeface="+mn-ea"/>
          <a:cs typeface="+mn-cs"/>
          <a:sym typeface="Gill Sans"/>
        </a:defRPr>
      </a:lvl2pPr>
      <a:lvl3pPr indent="457189" algn="ctr" defTabSz="825479">
        <a:defRPr sz="11600">
          <a:latin typeface="+mn-lt"/>
          <a:ea typeface="+mn-ea"/>
          <a:cs typeface="+mn-cs"/>
          <a:sym typeface="Gill Sans"/>
        </a:defRPr>
      </a:lvl3pPr>
      <a:lvl4pPr indent="685783" algn="ctr" defTabSz="825479">
        <a:defRPr sz="11600">
          <a:latin typeface="+mn-lt"/>
          <a:ea typeface="+mn-ea"/>
          <a:cs typeface="+mn-cs"/>
          <a:sym typeface="Gill Sans"/>
        </a:defRPr>
      </a:lvl4pPr>
      <a:lvl5pPr indent="914377" algn="ctr" defTabSz="825479">
        <a:defRPr sz="11600">
          <a:latin typeface="+mn-lt"/>
          <a:ea typeface="+mn-ea"/>
          <a:cs typeface="+mn-cs"/>
          <a:sym typeface="Gill Sans"/>
        </a:defRPr>
      </a:lvl5pPr>
      <a:lvl6pPr indent="1142971" algn="ctr" defTabSz="825479">
        <a:defRPr sz="11600">
          <a:latin typeface="+mn-lt"/>
          <a:ea typeface="+mn-ea"/>
          <a:cs typeface="+mn-cs"/>
          <a:sym typeface="Gill Sans"/>
        </a:defRPr>
      </a:lvl6pPr>
      <a:lvl7pPr indent="1371566" algn="ctr" defTabSz="825479">
        <a:defRPr sz="11600">
          <a:latin typeface="+mn-lt"/>
          <a:ea typeface="+mn-ea"/>
          <a:cs typeface="+mn-cs"/>
          <a:sym typeface="Gill Sans"/>
        </a:defRPr>
      </a:lvl7pPr>
      <a:lvl8pPr indent="1600160" algn="ctr" defTabSz="825479">
        <a:defRPr sz="11600">
          <a:latin typeface="+mn-lt"/>
          <a:ea typeface="+mn-ea"/>
          <a:cs typeface="+mn-cs"/>
          <a:sym typeface="Gill Sans"/>
        </a:defRPr>
      </a:lvl8pPr>
      <a:lvl9pPr indent="1828754" algn="ctr" defTabSz="825479">
        <a:defRPr sz="11600">
          <a:latin typeface="+mn-lt"/>
          <a:ea typeface="+mn-ea"/>
          <a:cs typeface="+mn-cs"/>
          <a:sym typeface="Gill Sans"/>
        </a:defRPr>
      </a:lvl9pPr>
    </p:titleStyle>
    <p:bodyStyle>
      <a:lvl1pPr algn="ctr" defTabSz="825479">
        <a:defRPr sz="4800">
          <a:latin typeface="+mn-lt"/>
          <a:ea typeface="+mn-ea"/>
          <a:cs typeface="+mn-cs"/>
          <a:sym typeface="Gill Sans"/>
        </a:defRPr>
      </a:lvl1pPr>
      <a:lvl2pPr algn="ctr" defTabSz="825479">
        <a:defRPr sz="4800">
          <a:latin typeface="+mn-lt"/>
          <a:ea typeface="+mn-ea"/>
          <a:cs typeface="+mn-cs"/>
          <a:sym typeface="Gill Sans"/>
        </a:defRPr>
      </a:lvl2pPr>
      <a:lvl3pPr algn="ctr" defTabSz="825479">
        <a:defRPr sz="4800">
          <a:latin typeface="+mn-lt"/>
          <a:ea typeface="+mn-ea"/>
          <a:cs typeface="+mn-cs"/>
          <a:sym typeface="Gill Sans"/>
        </a:defRPr>
      </a:lvl3pPr>
      <a:lvl4pPr algn="ctr" defTabSz="825479">
        <a:defRPr sz="4800">
          <a:latin typeface="+mn-lt"/>
          <a:ea typeface="+mn-ea"/>
          <a:cs typeface="+mn-cs"/>
          <a:sym typeface="Gill Sans"/>
        </a:defRPr>
      </a:lvl4pPr>
      <a:lvl5pPr algn="ctr" defTabSz="825479">
        <a:defRPr sz="4800">
          <a:latin typeface="+mn-lt"/>
          <a:ea typeface="+mn-ea"/>
          <a:cs typeface="+mn-cs"/>
          <a:sym typeface="Gill Sans"/>
        </a:defRPr>
      </a:lvl5pPr>
      <a:lvl6pPr indent="355591" algn="ctr" defTabSz="825479">
        <a:defRPr sz="4800">
          <a:latin typeface="+mn-lt"/>
          <a:ea typeface="+mn-ea"/>
          <a:cs typeface="+mn-cs"/>
          <a:sym typeface="Gill Sans"/>
        </a:defRPr>
      </a:lvl6pPr>
      <a:lvl7pPr indent="711182" algn="ctr" defTabSz="825479">
        <a:defRPr sz="4800">
          <a:latin typeface="+mn-lt"/>
          <a:ea typeface="+mn-ea"/>
          <a:cs typeface="+mn-cs"/>
          <a:sym typeface="Gill Sans"/>
        </a:defRPr>
      </a:lvl7pPr>
      <a:lvl8pPr indent="1066773" algn="ctr" defTabSz="825479">
        <a:defRPr sz="4800">
          <a:latin typeface="+mn-lt"/>
          <a:ea typeface="+mn-ea"/>
          <a:cs typeface="+mn-cs"/>
          <a:sym typeface="Gill Sans"/>
        </a:defRPr>
      </a:lvl8pPr>
      <a:lvl9pPr indent="1422364" algn="ctr" defTabSz="825479">
        <a:defRPr sz="4800">
          <a:latin typeface="+mn-lt"/>
          <a:ea typeface="+mn-ea"/>
          <a:cs typeface="+mn-cs"/>
          <a:sym typeface="Gill Sans"/>
        </a:defRPr>
      </a:lvl9pPr>
    </p:bodyStyle>
    <p:otherStyle>
      <a:lvl1pPr algn="ctr" defTabSz="825479">
        <a:defRPr sz="4800">
          <a:solidFill>
            <a:schemeClr val="tx1"/>
          </a:solidFill>
          <a:latin typeface="+mn-lt"/>
          <a:ea typeface="+mn-ea"/>
          <a:cs typeface="+mn-cs"/>
          <a:sym typeface="Bebas Neue"/>
        </a:defRPr>
      </a:lvl1pPr>
      <a:lvl2pPr indent="228594" algn="ctr" defTabSz="825479">
        <a:defRPr sz="4800">
          <a:solidFill>
            <a:schemeClr val="tx1"/>
          </a:solidFill>
          <a:latin typeface="+mn-lt"/>
          <a:ea typeface="+mn-ea"/>
          <a:cs typeface="+mn-cs"/>
          <a:sym typeface="Bebas Neue"/>
        </a:defRPr>
      </a:lvl2pPr>
      <a:lvl3pPr indent="457189" algn="ctr" defTabSz="825479">
        <a:defRPr sz="4800">
          <a:solidFill>
            <a:schemeClr val="tx1"/>
          </a:solidFill>
          <a:latin typeface="+mn-lt"/>
          <a:ea typeface="+mn-ea"/>
          <a:cs typeface="+mn-cs"/>
          <a:sym typeface="Bebas Neue"/>
        </a:defRPr>
      </a:lvl3pPr>
      <a:lvl4pPr indent="685783" algn="ctr" defTabSz="825479">
        <a:defRPr sz="4800">
          <a:solidFill>
            <a:schemeClr val="tx1"/>
          </a:solidFill>
          <a:latin typeface="+mn-lt"/>
          <a:ea typeface="+mn-ea"/>
          <a:cs typeface="+mn-cs"/>
          <a:sym typeface="Bebas Neue"/>
        </a:defRPr>
      </a:lvl4pPr>
      <a:lvl5pPr indent="914377" algn="ctr" defTabSz="825479">
        <a:defRPr sz="4800">
          <a:solidFill>
            <a:schemeClr val="tx1"/>
          </a:solidFill>
          <a:latin typeface="+mn-lt"/>
          <a:ea typeface="+mn-ea"/>
          <a:cs typeface="+mn-cs"/>
          <a:sym typeface="Bebas Neue"/>
        </a:defRPr>
      </a:lvl5pPr>
      <a:lvl6pPr indent="1142971" algn="ctr" defTabSz="825479">
        <a:defRPr sz="4800">
          <a:solidFill>
            <a:schemeClr val="tx1"/>
          </a:solidFill>
          <a:latin typeface="+mn-lt"/>
          <a:ea typeface="+mn-ea"/>
          <a:cs typeface="+mn-cs"/>
          <a:sym typeface="Bebas Neue"/>
        </a:defRPr>
      </a:lvl6pPr>
      <a:lvl7pPr indent="1371566" algn="ctr" defTabSz="825479">
        <a:defRPr sz="4800">
          <a:solidFill>
            <a:schemeClr val="tx1"/>
          </a:solidFill>
          <a:latin typeface="+mn-lt"/>
          <a:ea typeface="+mn-ea"/>
          <a:cs typeface="+mn-cs"/>
          <a:sym typeface="Bebas Neue"/>
        </a:defRPr>
      </a:lvl7pPr>
      <a:lvl8pPr indent="1600160" algn="ctr" defTabSz="825479">
        <a:defRPr sz="4800">
          <a:solidFill>
            <a:schemeClr val="tx1"/>
          </a:solidFill>
          <a:latin typeface="+mn-lt"/>
          <a:ea typeface="+mn-ea"/>
          <a:cs typeface="+mn-cs"/>
          <a:sym typeface="Bebas Neue"/>
        </a:defRPr>
      </a:lvl8pPr>
      <a:lvl9pPr indent="1828754" algn="ctr" defTabSz="825479">
        <a:defRPr sz="4800">
          <a:solidFill>
            <a:schemeClr val="tx1"/>
          </a:solidFill>
          <a:latin typeface="+mn-lt"/>
          <a:ea typeface="+mn-ea"/>
          <a:cs typeface="+mn-cs"/>
          <a:sym typeface="Bebas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apidisabilities.net/" TargetMode="External"/><Relationship Id="rId3" Type="http://schemas.openxmlformats.org/officeDocument/2006/relationships/hyperlink" Target="http://rampyourvoice.com/welcome-to-ramp-your-voice/" TargetMode="External"/><Relationship Id="rId7" Type="http://schemas.openxmlformats.org/officeDocument/2006/relationships/hyperlink" Target="https://nativenewsonline.net/currents/major-survey-american-indians-disabilities-released/" TargetMode="External"/><Relationship Id="rId12" Type="http://schemas.openxmlformats.org/officeDocument/2006/relationships/hyperlink" Target="https://www.amazon.com/s/ref=dp_byline_sr_book_3?ie=UTF8&amp;text=Subini+A.+Annamma&amp;search-alias=books&amp;field-author=Subini+A.+Annamma&amp;sort=relevancerank"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www.latinxdisabilitycoalition.com/" TargetMode="External"/><Relationship Id="rId11" Type="http://schemas.openxmlformats.org/officeDocument/2006/relationships/hyperlink" Target="https://www.amazon.com/s/ref=dp_byline_sr_book_2?ie=UTF8&amp;text=Beth+A.+Ferri&amp;search-alias=books&amp;field-author=Beth+A.+Ferri&amp;sort=relevancerank" TargetMode="External"/><Relationship Id="rId5" Type="http://schemas.openxmlformats.org/officeDocument/2006/relationships/hyperlink" Target="https://disabilityvisibilityproject.com/about/" TargetMode="External"/><Relationship Id="rId10" Type="http://schemas.openxmlformats.org/officeDocument/2006/relationships/hyperlink" Target="https://www.amazon.com/David-J.-Connor/e/B001JS4GKW/ref=dp_byline_cont_book_1" TargetMode="External"/><Relationship Id="rId4" Type="http://schemas.openxmlformats.org/officeDocument/2006/relationships/hyperlink" Target="http://www.autistichoya.com/p/about.html" TargetMode="External"/><Relationship Id="rId9" Type="http://schemas.openxmlformats.org/officeDocument/2006/relationships/hyperlink" Target="http://www.sinsinvalid.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OmbudsdeEducacion/" TargetMode="External"/><Relationship Id="rId3" Type="http://schemas.openxmlformats.org/officeDocument/2006/relationships/hyperlink" Target="http://www.oeo.wa.gov/" TargetMode="External"/><Relationship Id="rId7" Type="http://schemas.openxmlformats.org/officeDocument/2006/relationships/hyperlink" Target="https://www.facebook.com/WAEducationOmbud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public.govdelivery.com/accounts/WAGOV/subscriber/new?category_id=WAGOV_C5" TargetMode="External"/><Relationship Id="rId5" Type="http://schemas.openxmlformats.org/officeDocument/2006/relationships/hyperlink" Target="mailto:oeoinfo@gov.wa.gov" TargetMode="External"/><Relationship Id="rId4" Type="http://schemas.openxmlformats.org/officeDocument/2006/relationships/hyperlink" Target="mailto:carrie.basas@gov.wa.gov"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isability.cornell.edu/docs/accessibility-checklist.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mericanbar.org/content/dam/aba/administrative/mental_physical_disability/Accessible_Meetings_Toolkit.authcheckdam.pdf" TargetMode="External"/><Relationship Id="rId5" Type="http://schemas.openxmlformats.org/officeDocument/2006/relationships/hyperlink" Target="http://socialinclusionweek.com.au/1456/images/AccessibilityChecklist-SocialInclusionWeek_2017.pdf" TargetMode="External"/><Relationship Id="rId4" Type="http://schemas.openxmlformats.org/officeDocument/2006/relationships/hyperlink" Target="http://sudcc.syr.edu/_documents/InclusiveEventsSeminarsGuide.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askjan.org/" TargetMode="External"/><Relationship Id="rId3" Type="http://schemas.openxmlformats.org/officeDocument/2006/relationships/hyperlink" Target="http://www.stopableism.org/what.asp" TargetMode="External"/><Relationship Id="rId7" Type="http://schemas.openxmlformats.org/officeDocument/2006/relationships/hyperlink" Target="https://www.youtube.com/watch?v=OkPVGBb7CAw&amp;feature=youtu.be" TargetMode="External"/><Relationship Id="rId12" Type="http://schemas.openxmlformats.org/officeDocument/2006/relationships/hyperlink" Target="http://www.cast.org/our-work/about-udl.html#.WpRwJOjwY2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hemighty.com/2015/12/challenging-the-supercrip-stereotype-of-people-with-disabilities/" TargetMode="External"/><Relationship Id="rId11" Type="http://schemas.openxmlformats.org/officeDocument/2006/relationships/hyperlink" Target="https://www.ada.gov/" TargetMode="External"/><Relationship Id="rId5" Type="http://schemas.openxmlformats.org/officeDocument/2006/relationships/hyperlink" Target="https://www.ted.com/talks/stella_young_i_m_not_your_inspiration_thank_you_very_much" TargetMode="External"/><Relationship Id="rId10" Type="http://schemas.openxmlformats.org/officeDocument/2006/relationships/hyperlink" Target="https://www.aapd.com/" TargetMode="External"/><Relationship Id="rId4" Type="http://schemas.openxmlformats.org/officeDocument/2006/relationships/hyperlink" Target="http://www.ivacheung.com/2015/05/sanism-and-the-language-of-mental-illness/" TargetMode="External"/><Relationship Id="rId9" Type="http://schemas.openxmlformats.org/officeDocument/2006/relationships/hyperlink" Target="https://www.dol.gov/ode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10012162166_cde34d427e_b.jpg" descr="The slide background image is of people bringing their hands together at the center in collaboration.  The people's hands are different colors and the people seem to be of different ages." title="Overlapping hands"/>
          <p:cNvPicPr/>
          <p:nvPr/>
        </p:nvPicPr>
        <p:blipFill>
          <a:blip r:embed="rId3" cstate="screen">
            <a:extLst>
              <a:ext uri="{28A0092B-C50C-407E-A947-70E740481C1C}">
                <a14:useLocalDpi xmlns:a14="http://schemas.microsoft.com/office/drawing/2010/main"/>
              </a:ext>
            </a:extLst>
          </a:blip>
          <a:stretch>
            <a:fillRect/>
          </a:stretch>
        </p:blipFill>
        <p:spPr>
          <a:xfrm>
            <a:off x="0" y="0"/>
            <a:ext cx="24384000" cy="13716000"/>
          </a:xfrm>
          <a:prstGeom prst="rect">
            <a:avLst/>
          </a:prstGeom>
          <a:ln w="25400">
            <a:miter lim="400000"/>
          </a:ln>
          <a:effectLst/>
        </p:spPr>
      </p:pic>
      <p:sp>
        <p:nvSpPr>
          <p:cNvPr id="3" name="Title 2"/>
          <p:cNvSpPr>
            <a:spLocks noGrp="1"/>
          </p:cNvSpPr>
          <p:nvPr>
            <p:ph type="title" idx="4294967295"/>
          </p:nvPr>
        </p:nvSpPr>
        <p:spPr>
          <a:xfrm>
            <a:off x="3487479" y="384964"/>
            <a:ext cx="18777099" cy="2651125"/>
          </a:xfrm>
          <a:prstGeom prst="rect">
            <a:avLst/>
          </a:prstGeom>
        </p:spPr>
        <p:txBody>
          <a:bodyPr/>
          <a:lstStyle/>
          <a:p>
            <a:r>
              <a:rPr lang="en-US" sz="9600" b="1" dirty="0" smtClean="0">
                <a:solidFill>
                  <a:schemeClr val="bg1"/>
                </a:solidFill>
              </a:rPr>
              <a:t>Access is More Than Ramps</a:t>
            </a:r>
            <a:br>
              <a:rPr lang="en-US" sz="9600" b="1" dirty="0" smtClean="0">
                <a:solidFill>
                  <a:schemeClr val="bg1"/>
                </a:solidFill>
              </a:rPr>
            </a:br>
            <a:r>
              <a:rPr lang="en-US" sz="9600" b="1" dirty="0" smtClean="0">
                <a:solidFill>
                  <a:schemeClr val="bg1"/>
                </a:solidFill>
              </a:rPr>
              <a:t>(… And more than white people)</a:t>
            </a:r>
            <a:endParaRPr lang="en-US" sz="9600" b="1" dirty="0">
              <a:solidFill>
                <a:schemeClr val="bg1"/>
              </a:solidFill>
            </a:endParaRPr>
          </a:p>
        </p:txBody>
      </p:sp>
      <p:sp>
        <p:nvSpPr>
          <p:cNvPr id="77" name="Shape 77"/>
          <p:cNvSpPr/>
          <p:nvPr/>
        </p:nvSpPr>
        <p:spPr>
          <a:xfrm>
            <a:off x="12171442" y="8458292"/>
            <a:ext cx="9342375"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p>
            <a:pPr lvl="0" algn="l">
              <a:lnSpc>
                <a:spcPct val="80000"/>
              </a:lnSpc>
              <a:defRPr sz="1800"/>
            </a:pPr>
            <a:endParaRPr sz="12000" b="1" dirty="0">
              <a:solidFill>
                <a:srgbClr val="1F6A83"/>
              </a:solidFill>
              <a:latin typeface="Bebas Neue"/>
              <a:ea typeface="Bebas Neue"/>
              <a:cs typeface="Bebas Neue"/>
              <a:sym typeface="Bebas Neue"/>
            </a:endParaRPr>
          </a:p>
        </p:txBody>
      </p:sp>
      <p:pic>
        <p:nvPicPr>
          <p:cNvPr id="2" name="Picture 1" descr="The logo for the Washington State Governor's Office of the Education Ombuds is written in organge and gray text with a large script O" title="Washington State Governor's Office of the Education Ombud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736727" y="10075806"/>
            <a:ext cx="8008224" cy="3322092"/>
          </a:xfrm>
          <a:prstGeom prst="rect">
            <a:avLst/>
          </a:prstGeom>
        </p:spPr>
      </p:pic>
      <p:sp>
        <p:nvSpPr>
          <p:cNvPr id="78" name="Shape 78"/>
          <p:cNvSpPr/>
          <p:nvPr/>
        </p:nvSpPr>
        <p:spPr>
          <a:xfrm>
            <a:off x="14736727" y="6751819"/>
            <a:ext cx="8761228" cy="31085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3600">
                <a:solidFill>
                  <a:srgbClr val="37859C"/>
                </a:solidFill>
                <a:latin typeface="Helvetica"/>
                <a:ea typeface="Helvetica"/>
                <a:cs typeface="Helvetica"/>
                <a:sym typeface="Helvetica"/>
              </a:defRPr>
            </a:lvl1pPr>
          </a:lstStyle>
          <a:p>
            <a:pPr lvl="0">
              <a:defRPr sz="1800">
                <a:solidFill>
                  <a:srgbClr val="000000"/>
                </a:solidFill>
              </a:defRPr>
            </a:pPr>
            <a:r>
              <a:rPr lang="en-US" sz="5400" dirty="0" smtClean="0">
                <a:solidFill>
                  <a:schemeClr val="bg2"/>
                </a:solidFill>
                <a:latin typeface="+mn-lt"/>
                <a:cs typeface="Arial" panose="020B0604020202020204" pitchFamily="34" charset="0"/>
              </a:rPr>
              <a:t>Carrie Basas</a:t>
            </a:r>
          </a:p>
          <a:p>
            <a:pPr lvl="0">
              <a:defRPr sz="1800">
                <a:solidFill>
                  <a:srgbClr val="000000"/>
                </a:solidFill>
              </a:defRPr>
            </a:pPr>
            <a:r>
              <a:rPr lang="en-US" sz="5400" dirty="0" smtClean="0">
                <a:solidFill>
                  <a:schemeClr val="bg2"/>
                </a:solidFill>
                <a:latin typeface="+mn-lt"/>
                <a:cs typeface="Arial" panose="020B0604020202020204" pitchFamily="34" charset="0"/>
              </a:rPr>
              <a:t>Director, OEO</a:t>
            </a:r>
          </a:p>
          <a:p>
            <a:pPr lvl="0">
              <a:defRPr sz="1800">
                <a:solidFill>
                  <a:srgbClr val="000000"/>
                </a:solidFill>
              </a:defRPr>
            </a:pPr>
            <a:r>
              <a:rPr lang="en-US" sz="5400" dirty="0" smtClean="0">
                <a:solidFill>
                  <a:schemeClr val="bg2"/>
                </a:solidFill>
                <a:latin typeface="+mn-lt"/>
                <a:cs typeface="Arial" panose="020B0604020202020204" pitchFamily="34" charset="0"/>
              </a:rPr>
              <a:t>SESEC 11/15/2018</a:t>
            </a:r>
          </a:p>
          <a:p>
            <a:pPr lvl="0">
              <a:defRPr sz="1800">
                <a:solidFill>
                  <a:srgbClr val="000000"/>
                </a:solidFill>
              </a:defRPr>
            </a:pPr>
            <a:endParaRPr lang="en-US" sz="4000" dirty="0">
              <a:solidFill>
                <a:schemeClr val="bg2"/>
              </a:solidFill>
              <a:latin typeface="+mn-lt"/>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p:txBody>
          <a:bodyPr/>
          <a:lstStyle/>
          <a:p>
            <a:pPr fontAlgn="base"/>
            <a:r>
              <a:rPr lang="en-US" dirty="0"/>
              <a:t>Vilissa Thompson: Ramp Your Voice: </a:t>
            </a:r>
            <a:r>
              <a:rPr lang="en-US" dirty="0">
                <a:hlinkClick r:id="rId3"/>
              </a:rPr>
              <a:t>http://rampyourvoice.com/welcome-to-ramp-your-voice/</a:t>
            </a:r>
            <a:endParaRPr lang="en-US" dirty="0"/>
          </a:p>
          <a:p>
            <a:pPr fontAlgn="base"/>
            <a:r>
              <a:rPr lang="en-US" dirty="0"/>
              <a:t>Twitter: #disabilitytoowhite</a:t>
            </a:r>
          </a:p>
          <a:p>
            <a:pPr fontAlgn="base"/>
            <a:r>
              <a:rPr lang="en-US" dirty="0"/>
              <a:t>Lydia Brown: Autistic Hoya: </a:t>
            </a:r>
            <a:r>
              <a:rPr lang="en-US" dirty="0">
                <a:hlinkClick r:id="rId4"/>
              </a:rPr>
              <a:t>http://www.autistichoya.com/p/about.html</a:t>
            </a:r>
            <a:endParaRPr lang="en-US" dirty="0"/>
          </a:p>
          <a:p>
            <a:pPr fontAlgn="base"/>
            <a:r>
              <a:rPr lang="en-US" dirty="0"/>
              <a:t>Alice Wong: Disability Visibility Project: </a:t>
            </a:r>
            <a:r>
              <a:rPr lang="en-US" dirty="0">
                <a:hlinkClick r:id="rId5"/>
              </a:rPr>
              <a:t>https://disabilityvisibilityproject.com/about/</a:t>
            </a:r>
            <a:endParaRPr lang="en-US" dirty="0"/>
          </a:p>
          <a:p>
            <a:pPr fontAlgn="base"/>
            <a:r>
              <a:rPr lang="en-US" dirty="0"/>
              <a:t>National Coalition for Latinx with Disabilities: </a:t>
            </a:r>
            <a:r>
              <a:rPr lang="en-US" dirty="0">
                <a:hlinkClick r:id="rId6"/>
              </a:rPr>
              <a:t>http://www.latinxdisabilitycoalition.com/</a:t>
            </a:r>
            <a:endParaRPr lang="en-US" dirty="0"/>
          </a:p>
          <a:p>
            <a:pPr fontAlgn="base"/>
            <a:r>
              <a:rPr lang="en-US" dirty="0"/>
              <a:t>National Study on the Experiences of Natives with Disabilities: </a:t>
            </a:r>
            <a:r>
              <a:rPr lang="en-US" dirty="0">
                <a:hlinkClick r:id="rId7"/>
              </a:rPr>
              <a:t>https://nativenewsonline.net/currents/major-survey-american-indians-disabilities-released/</a:t>
            </a:r>
            <a:endParaRPr lang="en-US" dirty="0"/>
          </a:p>
          <a:p>
            <a:pPr fontAlgn="base"/>
            <a:r>
              <a:rPr lang="en-US" dirty="0"/>
              <a:t>Asians and Pacific Islanders with Disabilities of California: </a:t>
            </a:r>
            <a:r>
              <a:rPr lang="en-US" dirty="0">
                <a:hlinkClick r:id="rId8"/>
              </a:rPr>
              <a:t>http://apidisabilities.net</a:t>
            </a:r>
            <a:r>
              <a:rPr lang="en-US" dirty="0" smtClean="0">
                <a:hlinkClick r:id="rId8"/>
              </a:rPr>
              <a:t>/</a:t>
            </a:r>
            <a:endParaRPr lang="en-US" dirty="0" smtClean="0"/>
          </a:p>
          <a:p>
            <a:pPr fontAlgn="base"/>
            <a:endParaRPr lang="en-US" dirty="0"/>
          </a:p>
          <a:p>
            <a:pPr fontAlgn="base"/>
            <a:r>
              <a:rPr lang="en-US" sz="3200" dirty="0"/>
              <a:t>And if you are interested in community art that looks at the intersection of POC, gender-nonconforming, and LGBTQ experiences: </a:t>
            </a:r>
            <a:r>
              <a:rPr lang="en-US" sz="3200" dirty="0">
                <a:hlinkClick r:id="rId9"/>
              </a:rPr>
              <a:t>http://www.sinsinvalid.org/</a:t>
            </a:r>
            <a:endParaRPr lang="en-US" sz="3200" dirty="0"/>
          </a:p>
          <a:p>
            <a:pPr fontAlgn="base"/>
            <a:endParaRPr lang="en-US" dirty="0"/>
          </a:p>
          <a:p>
            <a:r>
              <a:rPr lang="en-US" dirty="0"/>
              <a:t/>
            </a:r>
            <a:br>
              <a:rPr lang="en-US" dirty="0"/>
            </a:br>
            <a:endParaRPr lang="en-US" dirty="0"/>
          </a:p>
        </p:txBody>
      </p:sp>
      <p:sp>
        <p:nvSpPr>
          <p:cNvPr id="9" name="Text Placeholder 8"/>
          <p:cNvSpPr>
            <a:spLocks noGrp="1"/>
          </p:cNvSpPr>
          <p:nvPr>
            <p:ph type="body" sz="quarter" idx="18"/>
          </p:nvPr>
        </p:nvSpPr>
        <p:spPr>
          <a:xfrm>
            <a:off x="1485901" y="3678865"/>
            <a:ext cx="21450300" cy="1784755"/>
          </a:xfrm>
        </p:spPr>
        <p:txBody>
          <a:bodyPr/>
          <a:lstStyle/>
          <a:p>
            <a:r>
              <a:rPr lang="en-US" sz="3600" dirty="0"/>
              <a:t>Book to read: </a:t>
            </a:r>
            <a:r>
              <a:rPr lang="en-US" sz="3600" b="1" dirty="0"/>
              <a:t>DisCrit―Disability Studies and Critical Race Theory in Education (Disability, Culture, and Equity Series) </a:t>
            </a:r>
            <a:r>
              <a:rPr lang="en-US" sz="3600" dirty="0"/>
              <a:t>Paperback</a:t>
            </a:r>
            <a:r>
              <a:rPr lang="en-US" sz="3600" b="1" dirty="0"/>
              <a:t> </a:t>
            </a:r>
            <a:r>
              <a:rPr lang="en-US" sz="3600" dirty="0"/>
              <a:t>– December 30, 2015</a:t>
            </a:r>
            <a:r>
              <a:rPr lang="en-US" sz="3600" b="1" dirty="0"/>
              <a:t> </a:t>
            </a:r>
            <a:r>
              <a:rPr lang="en-US" sz="3600" dirty="0"/>
              <a:t>by </a:t>
            </a:r>
            <a:r>
              <a:rPr lang="en-US" sz="3600" dirty="0">
                <a:hlinkClick r:id="rId10"/>
              </a:rPr>
              <a:t>David J. Connor</a:t>
            </a:r>
            <a:r>
              <a:rPr lang="en-US" sz="3600" dirty="0"/>
              <a:t>  (Editor), </a:t>
            </a:r>
            <a:r>
              <a:rPr lang="en-US" sz="3600" dirty="0">
                <a:hlinkClick r:id="rId11"/>
              </a:rPr>
              <a:t>Beth A. Ferri</a:t>
            </a:r>
            <a:r>
              <a:rPr lang="en-US" sz="3600" dirty="0"/>
              <a:t> (Editor), </a:t>
            </a:r>
            <a:r>
              <a:rPr lang="en-US" sz="3600" dirty="0">
                <a:hlinkClick r:id="rId12"/>
              </a:rPr>
              <a:t>Subini A. Annamma</a:t>
            </a:r>
            <a:r>
              <a:rPr lang="en-US" sz="3600" dirty="0"/>
              <a:t> (Editor), et al.</a:t>
            </a:r>
          </a:p>
          <a:p>
            <a:endParaRPr lang="en-US" dirty="0"/>
          </a:p>
        </p:txBody>
      </p:sp>
      <p:sp>
        <p:nvSpPr>
          <p:cNvPr id="10" name="Text Placeholder 9"/>
          <p:cNvSpPr>
            <a:spLocks noGrp="1"/>
          </p:cNvSpPr>
          <p:nvPr>
            <p:ph type="body" sz="quarter" idx="19"/>
          </p:nvPr>
        </p:nvSpPr>
        <p:spPr/>
        <p:txBody>
          <a:bodyPr/>
          <a:lstStyle/>
          <a:p>
            <a:r>
              <a:rPr lang="en-US" dirty="0" smtClean="0"/>
              <a:t>Resources at the Intersection of Race and Disability</a:t>
            </a:r>
            <a:endParaRPr lang="en-US" dirty="0"/>
          </a:p>
        </p:txBody>
      </p:sp>
      <p:sp>
        <p:nvSpPr>
          <p:cNvPr id="11" name="Text Placeholder 10"/>
          <p:cNvSpPr>
            <a:spLocks noGrp="1"/>
          </p:cNvSpPr>
          <p:nvPr>
            <p:ph type="body" sz="quarter" idx="20"/>
          </p:nvPr>
        </p:nvSpPr>
        <p:spPr/>
        <p:txBody>
          <a:bodyPr/>
          <a:lstStyle/>
          <a:p>
            <a:r>
              <a:rPr lang="en-US" dirty="0" smtClean="0"/>
              <a:t>Understanding how racism and ableism reinforce one another</a:t>
            </a:r>
            <a:endParaRPr lang="en-US" dirty="0"/>
          </a:p>
        </p:txBody>
      </p:sp>
      <p:sp>
        <p:nvSpPr>
          <p:cNvPr id="6" name="Text Placeholder 5"/>
          <p:cNvSpPr>
            <a:spLocks noGrp="1"/>
          </p:cNvSpPr>
          <p:nvPr>
            <p:ph type="body" sz="quarter" idx="11"/>
          </p:nvPr>
        </p:nvSpPr>
        <p:spPr/>
        <p:txBody>
          <a:bodyPr/>
          <a:lstStyle/>
          <a:p>
            <a:r>
              <a:rPr lang="en-US" dirty="0" smtClean="0"/>
              <a:t>10</a:t>
            </a:r>
            <a:endParaRPr lang="en-US" dirty="0"/>
          </a:p>
        </p:txBody>
      </p:sp>
    </p:spTree>
    <p:extLst>
      <p:ext uri="{BB962C8B-B14F-4D97-AF65-F5344CB8AC3E}">
        <p14:creationId xmlns:p14="http://schemas.microsoft.com/office/powerpoint/2010/main" val="305748871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676400" y="730251"/>
            <a:ext cx="21031200" cy="2651125"/>
          </a:xfrm>
          <a:prstGeom prst="rect">
            <a:avLst/>
          </a:prstGeom>
        </p:spPr>
        <p:txBody>
          <a:bodyPr/>
          <a:lst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a:lstStyle>
          <a:p>
            <a:r>
              <a:rPr lang="en-US" sz="7200" dirty="0">
                <a:solidFill>
                  <a:schemeClr val="tx1"/>
                </a:solidFill>
                <a:latin typeface="+mj-lt"/>
              </a:rPr>
              <a:t>Stay in Touch with OEO</a:t>
            </a:r>
          </a:p>
        </p:txBody>
      </p:sp>
      <p:sp>
        <p:nvSpPr>
          <p:cNvPr id="2" name="Text Placeholder 1"/>
          <p:cNvSpPr>
            <a:spLocks noGrp="1"/>
          </p:cNvSpPr>
          <p:nvPr>
            <p:ph type="body" sz="quarter" idx="12"/>
          </p:nvPr>
        </p:nvSpPr>
        <p:spPr/>
        <p:txBody>
          <a:bodyPr/>
          <a:lstStyle/>
          <a:p>
            <a:r>
              <a:rPr lang="en-US" dirty="0" smtClean="0"/>
              <a:t>11</a:t>
            </a:r>
            <a:endParaRPr lang="en-US" dirty="0"/>
          </a:p>
        </p:txBody>
      </p:sp>
      <p:sp>
        <p:nvSpPr>
          <p:cNvPr id="4" name="Text Placeholder 3"/>
          <p:cNvSpPr>
            <a:spLocks noGrp="1"/>
          </p:cNvSpPr>
          <p:nvPr>
            <p:ph type="body" sz="quarter" idx="20"/>
          </p:nvPr>
        </p:nvSpPr>
        <p:spPr>
          <a:xfrm>
            <a:off x="529488" y="2142641"/>
            <a:ext cx="23476909" cy="637620"/>
          </a:xfrm>
        </p:spPr>
        <p:txBody>
          <a:bodyPr/>
          <a:lstStyle/>
          <a:p>
            <a:r>
              <a:rPr lang="en-US" dirty="0" smtClean="0"/>
              <a:t>Our website: </a:t>
            </a:r>
            <a:r>
              <a:rPr lang="en-US" dirty="0" smtClean="0">
                <a:hlinkClick r:id="rId3"/>
              </a:rPr>
              <a:t>http://www.oeo.wa.gov</a:t>
            </a:r>
            <a:endParaRPr lang="en-US" dirty="0" smtClean="0"/>
          </a:p>
          <a:p>
            <a:endParaRPr lang="en-US" dirty="0"/>
          </a:p>
        </p:txBody>
      </p:sp>
      <p:sp>
        <p:nvSpPr>
          <p:cNvPr id="5" name="Text Placeholder 4"/>
          <p:cNvSpPr>
            <a:spLocks noGrp="1"/>
          </p:cNvSpPr>
          <p:nvPr>
            <p:ph type="body" sz="quarter" idx="17"/>
          </p:nvPr>
        </p:nvSpPr>
        <p:spPr>
          <a:xfrm>
            <a:off x="1369909" y="5245320"/>
            <a:ext cx="12812939" cy="6709269"/>
          </a:xfrm>
        </p:spPr>
        <p:txBody>
          <a:bodyPr/>
          <a:lstStyle/>
          <a:p>
            <a:r>
              <a:rPr lang="en-US" sz="3200" dirty="0"/>
              <a:t>Direct email: </a:t>
            </a:r>
            <a:r>
              <a:rPr lang="en-US" sz="3200" dirty="0">
                <a:hlinkClick r:id="rId4"/>
              </a:rPr>
              <a:t>carrie.basas@gov.wa.gov</a:t>
            </a:r>
            <a:r>
              <a:rPr lang="en-US" sz="3200" dirty="0"/>
              <a:t> and Phone: 206-430-0753</a:t>
            </a:r>
          </a:p>
          <a:p>
            <a:r>
              <a:rPr lang="en-US" sz="3200" dirty="0"/>
              <a:t>Office email: </a:t>
            </a:r>
            <a:r>
              <a:rPr lang="en-US" sz="3200" dirty="0">
                <a:hlinkClick r:id="rId5"/>
              </a:rPr>
              <a:t>oeoinfo@gov.wa.gov</a:t>
            </a:r>
            <a:endParaRPr lang="en-US" sz="3200" dirty="0"/>
          </a:p>
          <a:p>
            <a:r>
              <a:rPr lang="en-US" sz="3200" dirty="0"/>
              <a:t>Toll free phone: 1-866-297-2597 (interpreter services available)</a:t>
            </a:r>
          </a:p>
          <a:p>
            <a:endParaRPr lang="en-US" sz="3200" dirty="0"/>
          </a:p>
          <a:p>
            <a:r>
              <a:rPr lang="en-US" sz="3200" b="1" dirty="0"/>
              <a:t>Join our list-serv:</a:t>
            </a:r>
            <a:endParaRPr lang="en-US" sz="3200" dirty="0"/>
          </a:p>
          <a:p>
            <a:r>
              <a:rPr lang="en-US" sz="3200" dirty="0">
                <a:solidFill>
                  <a:srgbClr val="4AB1D0"/>
                </a:solidFill>
                <a:ea typeface="Bebas Neue"/>
                <a:cs typeface="Arial" panose="020B0604020202020204" pitchFamily="34" charset="0"/>
                <a:sym typeface="Bebas Neue"/>
                <a:hlinkClick r:id="rId6"/>
              </a:rPr>
              <a:t>https://public.govdelivery.com/accounts/WAGOV/subscriber/new?category_id=WAGOV_C5</a:t>
            </a:r>
            <a:endParaRPr lang="en-US" sz="3200" dirty="0">
              <a:solidFill>
                <a:srgbClr val="4AB1D0"/>
              </a:solidFill>
              <a:ea typeface="Bebas Neue"/>
              <a:cs typeface="Arial" panose="020B0604020202020204" pitchFamily="34" charset="0"/>
              <a:sym typeface="Bebas Neue"/>
            </a:endParaRPr>
          </a:p>
          <a:p>
            <a:endParaRPr lang="en-US" sz="3200" dirty="0"/>
          </a:p>
          <a:p>
            <a:r>
              <a:rPr lang="en-US" sz="3200" b="1" dirty="0"/>
              <a:t>Facebook: </a:t>
            </a:r>
            <a:r>
              <a:rPr lang="en-US" sz="3200" dirty="0">
                <a:solidFill>
                  <a:srgbClr val="000000"/>
                </a:solidFill>
                <a:cs typeface="Arial" panose="020B0604020202020204" pitchFamily="34" charset="0"/>
                <a:hlinkClick r:id="rId7"/>
              </a:rPr>
              <a:t>https://www.facebook.com/WAEducationOmbuds/</a:t>
            </a:r>
            <a:endParaRPr lang="en-US" sz="3200" dirty="0">
              <a:solidFill>
                <a:srgbClr val="000000"/>
              </a:solidFill>
              <a:cs typeface="Arial" panose="020B0604020202020204" pitchFamily="34" charset="0"/>
            </a:endParaRPr>
          </a:p>
          <a:p>
            <a:r>
              <a:rPr lang="en-US" sz="3200" b="1" dirty="0"/>
              <a:t>En Español: </a:t>
            </a:r>
            <a:r>
              <a:rPr lang="en-US" sz="3200" dirty="0">
                <a:solidFill>
                  <a:srgbClr val="000000"/>
                </a:solidFill>
                <a:cs typeface="Arial" panose="020B0604020202020204" pitchFamily="34" charset="0"/>
                <a:hlinkClick r:id="rId8"/>
              </a:rPr>
              <a:t>https://www.facebook.com/OmbudsdeEducacion/</a:t>
            </a:r>
            <a:endParaRPr lang="en-US" sz="3200" dirty="0">
              <a:solidFill>
                <a:srgbClr val="000000"/>
              </a:solidFill>
              <a:cs typeface="Arial" panose="020B0604020202020204" pitchFamily="34" charset="0"/>
            </a:endParaRPr>
          </a:p>
          <a:p>
            <a:endParaRPr lang="en-US" sz="2400" dirty="0"/>
          </a:p>
          <a:p>
            <a:endParaRPr lang="en-US" sz="2400" dirty="0"/>
          </a:p>
        </p:txBody>
      </p:sp>
      <p:sp>
        <p:nvSpPr>
          <p:cNvPr id="6" name="Text Placeholder 5"/>
          <p:cNvSpPr>
            <a:spLocks noGrp="1"/>
          </p:cNvSpPr>
          <p:nvPr>
            <p:ph type="body" sz="quarter" idx="21"/>
          </p:nvPr>
        </p:nvSpPr>
        <p:spPr>
          <a:xfrm>
            <a:off x="1369910" y="3890954"/>
            <a:ext cx="8601895" cy="844788"/>
          </a:xfrm>
        </p:spPr>
        <p:txBody>
          <a:bodyPr/>
          <a:lstStyle/>
          <a:p>
            <a:r>
              <a:rPr lang="en-US" dirty="0" smtClean="0"/>
              <a:t>We are here to help:</a:t>
            </a:r>
            <a:endParaRPr lang="en-US" dirty="0"/>
          </a:p>
        </p:txBody>
      </p:sp>
      <p:pic>
        <p:nvPicPr>
          <p:cNvPr id="8" name="Content Placeholder 7" descr="The logo reads in gray text: Washington State Governor's Office of the Education Ombuds.  The word Ombuds has orange lettering and a large, stylized O for emphasis." title="OEO logo"/>
          <p:cNvPicPr>
            <a:picLocks noGrp="1" noChangeAspect="1"/>
          </p:cNvPicPr>
          <p:nvPr>
            <p:ph sz="quarter" idx="22"/>
          </p:nvPr>
        </p:nvPicPr>
        <p:blipFill>
          <a:blip r:embed="rId9">
            <a:extLst>
              <a:ext uri="{28A0092B-C50C-407E-A947-70E740481C1C}">
                <a14:useLocalDpi xmlns:a14="http://schemas.microsoft.com/office/drawing/2010/main" val="0"/>
              </a:ext>
            </a:extLst>
          </a:blip>
          <a:stretch>
            <a:fillRect/>
          </a:stretch>
        </p:blipFill>
        <p:spPr>
          <a:xfrm>
            <a:off x="14502810" y="6090107"/>
            <a:ext cx="8038436" cy="3846407"/>
          </a:xfrm>
        </p:spPr>
      </p:pic>
    </p:spTree>
    <p:extLst>
      <p:ext uri="{BB962C8B-B14F-4D97-AF65-F5344CB8AC3E}">
        <p14:creationId xmlns:p14="http://schemas.microsoft.com/office/powerpoint/2010/main" val="233054160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6400" y="730251"/>
            <a:ext cx="21031200" cy="2651125"/>
          </a:xfrm>
          <a:prstGeom prst="rect">
            <a:avLst/>
          </a:prstGeom>
        </p:spPr>
        <p:txBody>
          <a:bodyPr/>
          <a:lstStyle/>
          <a:p>
            <a:r>
              <a:rPr lang="en-US" sz="7200" dirty="0" smtClean="0">
                <a:solidFill>
                  <a:schemeClr val="tx1"/>
                </a:solidFill>
                <a:latin typeface="+mj-lt"/>
              </a:rPr>
              <a:t>Should it matter?</a:t>
            </a:r>
            <a:endParaRPr lang="en-US" sz="7200" dirty="0">
              <a:solidFill>
                <a:schemeClr val="tx1"/>
              </a:solidFill>
              <a:latin typeface="+mj-lt"/>
            </a:endParaRPr>
          </a:p>
        </p:txBody>
      </p:sp>
      <p:sp>
        <p:nvSpPr>
          <p:cNvPr id="3" name="Text Placeholder 2"/>
          <p:cNvSpPr>
            <a:spLocks noGrp="1"/>
          </p:cNvSpPr>
          <p:nvPr>
            <p:ph type="body" sz="quarter" idx="20"/>
          </p:nvPr>
        </p:nvSpPr>
        <p:spPr>
          <a:xfrm>
            <a:off x="603312" y="6475385"/>
            <a:ext cx="23476909" cy="637620"/>
          </a:xfrm>
        </p:spPr>
        <p:txBody>
          <a:bodyPr/>
          <a:lstStyle/>
          <a:p>
            <a:r>
              <a:rPr lang="en-US" sz="9600" b="1" dirty="0" smtClean="0">
                <a:solidFill>
                  <a:schemeClr val="accent6"/>
                </a:solidFill>
              </a:rPr>
              <a:t>How </a:t>
            </a:r>
            <a:r>
              <a:rPr lang="en-US" sz="9600" b="1" dirty="0">
                <a:solidFill>
                  <a:schemeClr val="accent6"/>
                </a:solidFill>
              </a:rPr>
              <a:t>many people are we really talking about here?</a:t>
            </a:r>
          </a:p>
        </p:txBody>
      </p:sp>
    </p:spTree>
    <p:extLst>
      <p:ext uri="{BB962C8B-B14F-4D97-AF65-F5344CB8AC3E}">
        <p14:creationId xmlns:p14="http://schemas.microsoft.com/office/powerpoint/2010/main" val="183774123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3</a:t>
            </a:r>
          </a:p>
        </p:txBody>
      </p:sp>
      <p:sp>
        <p:nvSpPr>
          <p:cNvPr id="3" name="Text Placeholder 2"/>
          <p:cNvSpPr>
            <a:spLocks noGrp="1"/>
          </p:cNvSpPr>
          <p:nvPr>
            <p:ph type="body" sz="quarter" idx="19"/>
          </p:nvPr>
        </p:nvSpPr>
        <p:spPr/>
        <p:txBody>
          <a:bodyPr/>
          <a:lstStyle/>
          <a:p>
            <a:r>
              <a:rPr lang="en-US" dirty="0" smtClean="0"/>
              <a:t>Intersectionality of Oppression and Discrimination: Racism &amp; Ableism	</a:t>
            </a:r>
            <a:endParaRPr lang="en-US" dirty="0"/>
          </a:p>
        </p:txBody>
      </p:sp>
      <p:sp>
        <p:nvSpPr>
          <p:cNvPr id="5" name="Text Placeholder 4"/>
          <p:cNvSpPr>
            <a:spLocks noGrp="1"/>
          </p:cNvSpPr>
          <p:nvPr>
            <p:ph type="body" sz="quarter" idx="17"/>
          </p:nvPr>
        </p:nvSpPr>
        <p:spPr/>
        <p:txBody>
          <a:bodyPr/>
          <a:lstStyle/>
          <a:p>
            <a:pPr marL="571486" indent="-571486">
              <a:buFont typeface="Arial" panose="020B0604020202020204" pitchFamily="34" charset="0"/>
              <a:buChar char="•"/>
            </a:pPr>
            <a:r>
              <a:rPr lang="en-US" dirty="0" smtClean="0"/>
              <a:t>Normalcy</a:t>
            </a:r>
          </a:p>
          <a:p>
            <a:pPr marL="571486" indent="-571486">
              <a:buFont typeface="Arial" panose="020B0604020202020204" pitchFamily="34" charset="0"/>
              <a:buChar char="•"/>
            </a:pPr>
            <a:r>
              <a:rPr lang="en-US" dirty="0" smtClean="0"/>
              <a:t>Marginalization (historically and currently)</a:t>
            </a:r>
          </a:p>
          <a:p>
            <a:pPr marL="571486" indent="-571486">
              <a:buFont typeface="Arial" panose="020B0604020202020204" pitchFamily="34" charset="0"/>
              <a:buChar char="•"/>
            </a:pPr>
            <a:r>
              <a:rPr lang="en-US" dirty="0" smtClean="0"/>
              <a:t>History of “disabling” POC</a:t>
            </a:r>
          </a:p>
          <a:p>
            <a:pPr marL="571486" indent="-571486">
              <a:buFont typeface="Arial" panose="020B0604020202020204" pitchFamily="34" charset="0"/>
              <a:buChar char="•"/>
            </a:pPr>
            <a:r>
              <a:rPr lang="en-US" dirty="0" smtClean="0"/>
              <a:t>Which lives “count”</a:t>
            </a:r>
          </a:p>
          <a:p>
            <a:pPr marL="571486" indent="-571486">
              <a:buFont typeface="Arial" panose="020B0604020202020204" pitchFamily="34" charset="0"/>
              <a:buChar char="•"/>
            </a:pPr>
            <a:r>
              <a:rPr lang="en-US" dirty="0" smtClean="0"/>
              <a:t>Outcomes (e.g., disproportionality, incarceration, police brutality) and investments (e.g., health, services, education)</a:t>
            </a:r>
          </a:p>
          <a:p>
            <a:pPr marL="571486" indent="-571486">
              <a:buFont typeface="Arial" panose="020B0604020202020204" pitchFamily="34" charset="0"/>
              <a:buChar char="•"/>
            </a:pPr>
            <a:r>
              <a:rPr lang="en-US" dirty="0" smtClean="0"/>
              <a:t>Extremes of representation</a:t>
            </a:r>
            <a:endParaRPr lang="en-US" dirty="0"/>
          </a:p>
        </p:txBody>
      </p:sp>
      <p:sp>
        <p:nvSpPr>
          <p:cNvPr id="6" name="Text Placeholder 5"/>
          <p:cNvSpPr>
            <a:spLocks noGrp="1"/>
          </p:cNvSpPr>
          <p:nvPr>
            <p:ph type="body" sz="quarter" idx="21"/>
          </p:nvPr>
        </p:nvSpPr>
        <p:spPr>
          <a:xfrm>
            <a:off x="1518764" y="4814201"/>
            <a:ext cx="10749179" cy="860028"/>
          </a:xfrm>
        </p:spPr>
        <p:txBody>
          <a:bodyPr/>
          <a:lstStyle/>
          <a:p>
            <a:r>
              <a:rPr lang="en-US" dirty="0" smtClean="0"/>
              <a:t>How Do They Reinforce One Another?</a:t>
            </a:r>
            <a:endParaRPr lang="en-US" dirty="0"/>
          </a:p>
        </p:txBody>
      </p:sp>
      <p:pic>
        <p:nvPicPr>
          <p:cNvPr id="8" name="Content Placeholder 7"/>
          <p:cNvPicPr>
            <a:picLocks noGrp="1" noChangeAspect="1"/>
          </p:cNvPicPr>
          <p:nvPr>
            <p:ph sz="quarter" idx="22"/>
          </p:nvPr>
        </p:nvPicPr>
        <p:blipFill>
          <a:blip r:embed="rId3">
            <a:extLst>
              <a:ext uri="{28A0092B-C50C-407E-A947-70E740481C1C}">
                <a14:useLocalDpi xmlns:a14="http://schemas.microsoft.com/office/drawing/2010/main" val="0"/>
              </a:ext>
            </a:extLst>
          </a:blip>
          <a:stretch>
            <a:fillRect/>
          </a:stretch>
        </p:blipFill>
        <p:spPr>
          <a:xfrm>
            <a:off x="14736725" y="4965349"/>
            <a:ext cx="7748699" cy="5981995"/>
          </a:xfrm>
        </p:spPr>
      </p:pic>
    </p:spTree>
    <p:extLst>
      <p:ext uri="{BB962C8B-B14F-4D97-AF65-F5344CB8AC3E}">
        <p14:creationId xmlns:p14="http://schemas.microsoft.com/office/powerpoint/2010/main" val="22495815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93769" y="578098"/>
            <a:ext cx="21031200" cy="2651125"/>
          </a:xfrm>
          <a:prstGeom prst="rect">
            <a:avLst/>
          </a:prstGeom>
        </p:spPr>
        <p:txBody>
          <a:bodyPr/>
          <a:lstStyle/>
          <a:p>
            <a:r>
              <a:rPr lang="en-US" sz="7200" dirty="0">
                <a:solidFill>
                  <a:schemeClr val="tx1"/>
                </a:solidFill>
                <a:latin typeface="+mj-lt"/>
              </a:rPr>
              <a:t>Two Different Ways to Think About Disability</a:t>
            </a:r>
          </a:p>
        </p:txBody>
      </p:sp>
      <p:pic>
        <p:nvPicPr>
          <p:cNvPr id="3" name="Picture 2" descr="This diagram is hand-drawn and shows two models of disability.  The medical model has a drawing of an eye focuses on the individual and lists kinds of problems, such as medical physical, mental, and sensory.  The bottom drawing is the social or civil rights model of disability with the eye focusing on environment, organization, beliefs and biases, discrimination, and policies and practices." title="Medical Model versus Social Model of Disability"/>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515898" y="3147367"/>
            <a:ext cx="14442831" cy="10359139"/>
          </a:xfrm>
          <a:prstGeom prst="rect">
            <a:avLst/>
          </a:prstGeom>
        </p:spPr>
      </p:pic>
    </p:spTree>
    <p:extLst>
      <p:ext uri="{BB962C8B-B14F-4D97-AF65-F5344CB8AC3E}">
        <p14:creationId xmlns:p14="http://schemas.microsoft.com/office/powerpoint/2010/main" val="149054379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sz="6000" dirty="0" smtClean="0"/>
              <a:t>Table </a:t>
            </a:r>
            <a:r>
              <a:rPr lang="en-US" sz="6000" dirty="0" smtClean="0"/>
              <a:t>Talk for 5 Minutes: </a:t>
            </a:r>
            <a:r>
              <a:rPr lang="en-US" sz="6000" dirty="0" smtClean="0"/>
              <a:t>1) What’s your </a:t>
            </a:r>
            <a:r>
              <a:rPr lang="en-US" sz="6000" dirty="0"/>
              <a:t>d</a:t>
            </a:r>
            <a:r>
              <a:rPr lang="en-US" sz="6000" dirty="0" smtClean="0"/>
              <a:t>efinition of accessibility?</a:t>
            </a:r>
          </a:p>
          <a:p>
            <a:r>
              <a:rPr lang="en-US" sz="6000" dirty="0" smtClean="0"/>
              <a:t>2) What’s an example of it that you’d like to improve in your work or community? </a:t>
            </a:r>
            <a:endParaRPr lang="en-US" sz="6000" dirty="0"/>
          </a:p>
        </p:txBody>
      </p:sp>
      <p:pic>
        <p:nvPicPr>
          <p:cNvPr id="5" name="Picture Placeholder 4" descr="Yellow, blue, and pink target with two arrows near the yellow center" title="colorful target"/>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8047" b="28047"/>
          <a:stretch>
            <a:fillRect/>
          </a:stretch>
        </p:blipFill>
        <p:spPr/>
      </p:pic>
    </p:spTree>
    <p:extLst>
      <p:ext uri="{BB962C8B-B14F-4D97-AF65-F5344CB8AC3E}">
        <p14:creationId xmlns:p14="http://schemas.microsoft.com/office/powerpoint/2010/main" val="285843148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6</a:t>
            </a:r>
          </a:p>
        </p:txBody>
      </p:sp>
      <p:sp>
        <p:nvSpPr>
          <p:cNvPr id="3" name="Text Placeholder 2"/>
          <p:cNvSpPr>
            <a:spLocks noGrp="1"/>
          </p:cNvSpPr>
          <p:nvPr>
            <p:ph type="body" sz="quarter" idx="19"/>
          </p:nvPr>
        </p:nvSpPr>
        <p:spPr/>
        <p:txBody>
          <a:bodyPr/>
          <a:lstStyle/>
          <a:p>
            <a:r>
              <a:rPr lang="en-US" dirty="0" smtClean="0"/>
              <a:t>From a Universal Design Perspective</a:t>
            </a:r>
            <a:endParaRPr lang="en-US" dirty="0"/>
          </a:p>
        </p:txBody>
      </p:sp>
      <p:sp>
        <p:nvSpPr>
          <p:cNvPr id="4" name="Text Placeholder 3"/>
          <p:cNvSpPr>
            <a:spLocks noGrp="1"/>
          </p:cNvSpPr>
          <p:nvPr>
            <p:ph type="body" sz="quarter" idx="20"/>
          </p:nvPr>
        </p:nvSpPr>
        <p:spPr/>
        <p:txBody>
          <a:bodyPr/>
          <a:lstStyle/>
          <a:p>
            <a:r>
              <a:rPr lang="en-US" dirty="0" smtClean="0"/>
              <a:t>Everyone can go, everyone can take part, everyone feels welcome and included</a:t>
            </a:r>
            <a:endParaRPr lang="en-US" dirty="0"/>
          </a:p>
        </p:txBody>
      </p:sp>
      <p:sp>
        <p:nvSpPr>
          <p:cNvPr id="5" name="Text Placeholder 4"/>
          <p:cNvSpPr>
            <a:spLocks noGrp="1"/>
          </p:cNvSpPr>
          <p:nvPr>
            <p:ph type="body" sz="quarter" idx="31"/>
          </p:nvPr>
        </p:nvSpPr>
        <p:spPr/>
        <p:txBody>
          <a:bodyPr/>
          <a:lstStyle/>
          <a:p>
            <a:r>
              <a:rPr lang="en-US" dirty="0" smtClean="0"/>
              <a:t>Physical Access</a:t>
            </a:r>
            <a:endParaRPr lang="en-US" dirty="0"/>
          </a:p>
        </p:txBody>
      </p:sp>
      <p:sp>
        <p:nvSpPr>
          <p:cNvPr id="6" name="Text Placeholder 5"/>
          <p:cNvSpPr>
            <a:spLocks noGrp="1"/>
          </p:cNvSpPr>
          <p:nvPr>
            <p:ph type="body" sz="quarter" idx="32"/>
          </p:nvPr>
        </p:nvSpPr>
        <p:spPr/>
        <p:txBody>
          <a:bodyPr/>
          <a:lstStyle/>
          <a:p>
            <a:r>
              <a:rPr lang="en-US" dirty="0" smtClean="0"/>
              <a:t>Sensory Access</a:t>
            </a:r>
            <a:endParaRPr lang="en-US" dirty="0"/>
          </a:p>
        </p:txBody>
      </p:sp>
      <p:sp>
        <p:nvSpPr>
          <p:cNvPr id="7" name="Text Placeholder 6"/>
          <p:cNvSpPr>
            <a:spLocks noGrp="1"/>
          </p:cNvSpPr>
          <p:nvPr>
            <p:ph type="body" sz="quarter" idx="33"/>
          </p:nvPr>
        </p:nvSpPr>
        <p:spPr/>
        <p:txBody>
          <a:bodyPr/>
          <a:lstStyle/>
          <a:p>
            <a:r>
              <a:rPr lang="en-US" dirty="0" smtClean="0"/>
              <a:t>Cognitive Access</a:t>
            </a:r>
            <a:endParaRPr lang="en-US" dirty="0"/>
          </a:p>
        </p:txBody>
      </p:sp>
      <p:pic>
        <p:nvPicPr>
          <p:cNvPr id="22" name="Picture Placeholder 21" descr="A drawing of the human brain is presented here with different sections in different colors" title="colorful brain"/>
          <p:cNvPicPr>
            <a:picLocks noGrp="1" noChangeAspect="1"/>
          </p:cNvPicPr>
          <p:nvPr>
            <p:ph type="pic" sz="quarter" idx="40"/>
          </p:nvPr>
        </p:nvPicPr>
        <p:blipFill>
          <a:blip r:embed="rId3">
            <a:extLst>
              <a:ext uri="{28A0092B-C50C-407E-A947-70E740481C1C}">
                <a14:useLocalDpi xmlns:a14="http://schemas.microsoft.com/office/drawing/2010/main" val="0"/>
              </a:ext>
            </a:extLst>
          </a:blip>
          <a:stretch>
            <a:fillRect/>
          </a:stretch>
        </p:blipFill>
        <p:spPr>
          <a:xfrm>
            <a:off x="4570114" y="7215051"/>
            <a:ext cx="8059917" cy="4154488"/>
          </a:xfrm>
        </p:spPr>
      </p:pic>
      <p:pic>
        <p:nvPicPr>
          <p:cNvPr id="21" name="Picture Placeholder 20" descr="The braille alphabet is presented with red dots" title="Braille"/>
          <p:cNvPicPr>
            <a:picLocks noGrp="1" noChangeAspect="1"/>
          </p:cNvPicPr>
          <p:nvPr>
            <p:ph type="pic" sz="quarter" idx="37"/>
          </p:nvPr>
        </p:nvPicPr>
        <p:blipFill>
          <a:blip r:embed="rId4">
            <a:extLst>
              <a:ext uri="{28A0092B-C50C-407E-A947-70E740481C1C}">
                <a14:useLocalDpi xmlns:a14="http://schemas.microsoft.com/office/drawing/2010/main" val="0"/>
              </a:ext>
            </a:extLst>
          </a:blip>
          <a:srcRect t="24734" b="24734"/>
          <a:stretch>
            <a:fillRect/>
          </a:stretch>
        </p:blipFill>
        <p:spPr/>
      </p:pic>
      <p:pic>
        <p:nvPicPr>
          <p:cNvPr id="20" name="Picture Placeholder 19" descr="A photo of a curving ramp that is white with a black railing" title="ramp"/>
          <p:cNvPicPr>
            <a:picLocks noGrp="1" noChangeAspect="1"/>
          </p:cNvPicPr>
          <p:nvPr>
            <p:ph type="pic" sz="quarter" idx="42"/>
          </p:nvPr>
        </p:nvPicPr>
        <p:blipFill>
          <a:blip r:embed="rId5">
            <a:extLst>
              <a:ext uri="{28A0092B-C50C-407E-A947-70E740481C1C}">
                <a14:useLocalDpi xmlns:a14="http://schemas.microsoft.com/office/drawing/2010/main" val="0"/>
              </a:ext>
            </a:extLst>
          </a:blip>
          <a:srcRect t="13214" b="13214"/>
          <a:stretch>
            <a:fillRect/>
          </a:stretch>
        </p:blipFill>
        <p:spPr>
          <a:xfrm>
            <a:off x="4352139" y="4190287"/>
            <a:ext cx="8463716" cy="4153895"/>
          </a:xfrm>
        </p:spPr>
      </p:pic>
      <p:sp>
        <p:nvSpPr>
          <p:cNvPr id="11" name="Picture Placeholder 10"/>
          <p:cNvSpPr>
            <a:spLocks noGrp="1"/>
          </p:cNvSpPr>
          <p:nvPr>
            <p:ph type="pic" sz="quarter" idx="41"/>
          </p:nvPr>
        </p:nvSpPr>
        <p:spPr/>
      </p:sp>
      <p:sp>
        <p:nvSpPr>
          <p:cNvPr id="12" name="Picture Placeholder 11"/>
          <p:cNvSpPr>
            <a:spLocks noGrp="1"/>
          </p:cNvSpPr>
          <p:nvPr>
            <p:ph type="pic" sz="quarter" idx="43"/>
          </p:nvPr>
        </p:nvSpPr>
        <p:spPr/>
      </p:sp>
      <p:sp>
        <p:nvSpPr>
          <p:cNvPr id="13" name="Picture Placeholder 12"/>
          <p:cNvSpPr>
            <a:spLocks noGrp="1"/>
          </p:cNvSpPr>
          <p:nvPr>
            <p:ph type="pic" sz="quarter" idx="46"/>
          </p:nvPr>
        </p:nvSpPr>
        <p:spPr/>
      </p:sp>
      <p:sp>
        <p:nvSpPr>
          <p:cNvPr id="14" name="Picture Placeholder 13"/>
          <p:cNvSpPr>
            <a:spLocks noGrp="1"/>
          </p:cNvSpPr>
          <p:nvPr>
            <p:ph type="pic" sz="quarter" idx="47"/>
          </p:nvPr>
        </p:nvSpPr>
        <p:spPr/>
      </p:sp>
      <p:sp>
        <p:nvSpPr>
          <p:cNvPr id="15" name="Picture Placeholder 14"/>
          <p:cNvSpPr>
            <a:spLocks noGrp="1"/>
          </p:cNvSpPr>
          <p:nvPr>
            <p:ph type="pic" sz="quarter" idx="48"/>
          </p:nvPr>
        </p:nvSpPr>
        <p:spPr/>
      </p:sp>
      <p:sp>
        <p:nvSpPr>
          <p:cNvPr id="16" name="Picture Placeholder 15"/>
          <p:cNvSpPr>
            <a:spLocks noGrp="1"/>
          </p:cNvSpPr>
          <p:nvPr>
            <p:ph type="pic" sz="quarter" idx="49"/>
          </p:nvPr>
        </p:nvSpPr>
        <p:spPr/>
      </p:sp>
      <p:sp>
        <p:nvSpPr>
          <p:cNvPr id="17" name="Picture Placeholder 16"/>
          <p:cNvSpPr>
            <a:spLocks noGrp="1"/>
          </p:cNvSpPr>
          <p:nvPr>
            <p:ph type="pic" sz="quarter" idx="50"/>
          </p:nvPr>
        </p:nvSpPr>
        <p:spPr/>
      </p:sp>
      <p:sp>
        <p:nvSpPr>
          <p:cNvPr id="18" name="Picture Placeholder 17"/>
          <p:cNvSpPr>
            <a:spLocks noGrp="1"/>
          </p:cNvSpPr>
          <p:nvPr>
            <p:ph type="pic" sz="quarter" idx="51"/>
          </p:nvPr>
        </p:nvSpPr>
        <p:spPr/>
      </p:sp>
      <p:sp>
        <p:nvSpPr>
          <p:cNvPr id="19" name="Picture Placeholder 18"/>
          <p:cNvSpPr>
            <a:spLocks noGrp="1"/>
          </p:cNvSpPr>
          <p:nvPr>
            <p:ph type="pic" sz="quarter" idx="52"/>
          </p:nvPr>
        </p:nvSpPr>
        <p:spPr/>
      </p:sp>
    </p:spTree>
    <p:extLst>
      <p:ext uri="{BB962C8B-B14F-4D97-AF65-F5344CB8AC3E}">
        <p14:creationId xmlns:p14="http://schemas.microsoft.com/office/powerpoint/2010/main" val="33946517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7</a:t>
            </a:r>
          </a:p>
        </p:txBody>
      </p:sp>
      <p:sp>
        <p:nvSpPr>
          <p:cNvPr id="3" name="Text Placeholder 2"/>
          <p:cNvSpPr>
            <a:spLocks noGrp="1"/>
          </p:cNvSpPr>
          <p:nvPr>
            <p:ph type="body" sz="quarter" idx="19"/>
          </p:nvPr>
        </p:nvSpPr>
        <p:spPr/>
        <p:txBody>
          <a:bodyPr/>
          <a:lstStyle/>
          <a:p>
            <a:r>
              <a:rPr lang="en-US" dirty="0" smtClean="0"/>
              <a:t>Exercise: How to Do It</a:t>
            </a:r>
            <a:endParaRPr lang="en-US" dirty="0"/>
          </a:p>
        </p:txBody>
      </p:sp>
      <p:sp>
        <p:nvSpPr>
          <p:cNvPr id="4" name="Text Placeholder 3"/>
          <p:cNvSpPr>
            <a:spLocks noGrp="1"/>
          </p:cNvSpPr>
          <p:nvPr>
            <p:ph type="body" sz="quarter" idx="20"/>
          </p:nvPr>
        </p:nvSpPr>
        <p:spPr/>
        <p:txBody>
          <a:bodyPr/>
          <a:lstStyle/>
          <a:p>
            <a:r>
              <a:rPr lang="en-US" dirty="0" smtClean="0"/>
              <a:t>Each Group Working with a Different Aspect of It, Using Hypo and Guidelines</a:t>
            </a:r>
            <a:endParaRPr lang="en-US" dirty="0"/>
          </a:p>
        </p:txBody>
      </p:sp>
      <p:sp>
        <p:nvSpPr>
          <p:cNvPr id="5" name="Text Placeholder 4"/>
          <p:cNvSpPr>
            <a:spLocks noGrp="1"/>
          </p:cNvSpPr>
          <p:nvPr>
            <p:ph type="body" sz="quarter" idx="17"/>
          </p:nvPr>
        </p:nvSpPr>
        <p:spPr/>
        <p:txBody>
          <a:bodyPr/>
          <a:lstStyle/>
          <a:p>
            <a:pPr marL="571486" indent="-571486">
              <a:buFont typeface="Arial" panose="020B0604020202020204" pitchFamily="34" charset="0"/>
              <a:buChar char="•"/>
            </a:pPr>
            <a:r>
              <a:rPr lang="en-US" sz="4000" dirty="0" smtClean="0"/>
              <a:t>Resources provided at the end; Checklist to work with now</a:t>
            </a:r>
          </a:p>
          <a:p>
            <a:pPr marL="571486" indent="-571486">
              <a:buFont typeface="Arial" panose="020B0604020202020204" pitchFamily="34" charset="0"/>
              <a:buChar char="•"/>
            </a:pPr>
            <a:r>
              <a:rPr lang="en-US" sz="4000" dirty="0" smtClean="0"/>
              <a:t>30 minutes for hands-on activity; 15-20 minutes for debrief</a:t>
            </a:r>
            <a:endParaRPr lang="en-US" sz="4000" dirty="0" smtClean="0"/>
          </a:p>
          <a:p>
            <a:pPr marL="571486" indent="-571486">
              <a:buFont typeface="Arial" panose="020B0604020202020204" pitchFamily="34" charset="0"/>
              <a:buChar char="•"/>
            </a:pPr>
            <a:r>
              <a:rPr lang="en-US" sz="4000" dirty="0" smtClean="0"/>
              <a:t>Reflect:  What is an item here that offers access beyond disability?  How does accessibility advance racial justice?  What’s missing from this focus on 3 buckets of access?</a:t>
            </a:r>
          </a:p>
          <a:p>
            <a:endParaRPr lang="en-US" dirty="0"/>
          </a:p>
        </p:txBody>
      </p:sp>
      <p:sp>
        <p:nvSpPr>
          <p:cNvPr id="6" name="Text Placeholder 5"/>
          <p:cNvSpPr>
            <a:spLocks noGrp="1"/>
          </p:cNvSpPr>
          <p:nvPr>
            <p:ph type="body" sz="quarter" idx="21"/>
          </p:nvPr>
        </p:nvSpPr>
        <p:spPr>
          <a:xfrm>
            <a:off x="1518765" y="4814201"/>
            <a:ext cx="11070185" cy="171575"/>
          </a:xfrm>
        </p:spPr>
        <p:txBody>
          <a:bodyPr/>
          <a:lstStyle/>
          <a:p>
            <a:r>
              <a:rPr lang="en-US" dirty="0" smtClean="0"/>
              <a:t>Great Resources and Some Practice</a:t>
            </a:r>
            <a:endParaRPr lang="en-US" dirty="0"/>
          </a:p>
        </p:txBody>
      </p:sp>
      <p:pic>
        <p:nvPicPr>
          <p:cNvPr id="8" name="Content Placeholder 7" descr="from a giant light bulb image on a whiteboard, there are connections to planning ideas, such as time, team, data, and success" title="planning picture"/>
          <p:cNvPicPr>
            <a:picLocks noGrp="1" noChangeAspect="1"/>
          </p:cNvPicPr>
          <p:nvPr>
            <p:ph sz="quarter" idx="22"/>
          </p:nvPr>
        </p:nvPicPr>
        <p:blipFill>
          <a:blip r:embed="rId3">
            <a:extLst>
              <a:ext uri="{28A0092B-C50C-407E-A947-70E740481C1C}">
                <a14:useLocalDpi xmlns:a14="http://schemas.microsoft.com/office/drawing/2010/main" val="0"/>
              </a:ext>
            </a:extLst>
          </a:blip>
          <a:stretch>
            <a:fillRect/>
          </a:stretch>
        </p:blipFill>
        <p:spPr>
          <a:xfrm>
            <a:off x="14906849" y="4093094"/>
            <a:ext cx="7251183" cy="7251183"/>
          </a:xfrm>
        </p:spPr>
      </p:pic>
    </p:spTree>
    <p:extLst>
      <p:ext uri="{BB962C8B-B14F-4D97-AF65-F5344CB8AC3E}">
        <p14:creationId xmlns:p14="http://schemas.microsoft.com/office/powerpoint/2010/main" val="122388038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8</a:t>
            </a:r>
            <a:endParaRPr lang="en-US" dirty="0"/>
          </a:p>
        </p:txBody>
      </p:sp>
      <p:sp>
        <p:nvSpPr>
          <p:cNvPr id="3" name="Text Placeholder 2"/>
          <p:cNvSpPr>
            <a:spLocks noGrp="1"/>
          </p:cNvSpPr>
          <p:nvPr>
            <p:ph type="body" sz="quarter" idx="19"/>
          </p:nvPr>
        </p:nvSpPr>
        <p:spPr/>
        <p:txBody>
          <a:bodyPr/>
          <a:lstStyle/>
          <a:p>
            <a:r>
              <a:rPr lang="en-US" dirty="0" smtClean="0"/>
              <a:t>Resources for Accessible Meeting Planning</a:t>
            </a:r>
            <a:endParaRPr lang="en-US" dirty="0"/>
          </a:p>
        </p:txBody>
      </p:sp>
      <p:sp>
        <p:nvSpPr>
          <p:cNvPr id="4" name="Text Placeholder 3"/>
          <p:cNvSpPr>
            <a:spLocks noGrp="1"/>
          </p:cNvSpPr>
          <p:nvPr>
            <p:ph type="body" sz="quarter" idx="17"/>
          </p:nvPr>
        </p:nvSpPr>
        <p:spPr>
          <a:xfrm>
            <a:off x="1367608" y="5533226"/>
            <a:ext cx="20556729" cy="3382175"/>
          </a:xfrm>
        </p:spPr>
        <p:txBody>
          <a:bodyPr/>
          <a:lstStyle/>
          <a:p>
            <a:pPr marL="571486" indent="-571486">
              <a:buFont typeface="Arial" panose="020B0604020202020204" pitchFamily="34" charset="0"/>
              <a:buChar char="•"/>
            </a:pPr>
            <a:r>
              <a:rPr lang="en-US" u="sng" dirty="0" smtClean="0">
                <a:hlinkClick r:id="rId3"/>
              </a:rPr>
              <a:t>https</a:t>
            </a:r>
            <a:r>
              <a:rPr lang="en-US" u="sng" dirty="0">
                <a:hlinkClick r:id="rId3"/>
              </a:rPr>
              <a:t>://</a:t>
            </a:r>
            <a:r>
              <a:rPr lang="en-US" u="sng" dirty="0" smtClean="0">
                <a:hlinkClick r:id="rId3"/>
              </a:rPr>
              <a:t>disability.cornell.edu/docs/accessibility-checklist.pdf</a:t>
            </a:r>
            <a:endParaRPr lang="en-US" u="sng" dirty="0" smtClean="0"/>
          </a:p>
          <a:p>
            <a:endParaRPr lang="en-US" dirty="0"/>
          </a:p>
          <a:p>
            <a:pPr marL="571486" indent="-571486">
              <a:buFont typeface="Arial" panose="020B0604020202020204" pitchFamily="34" charset="0"/>
              <a:buChar char="•"/>
            </a:pPr>
            <a:r>
              <a:rPr lang="en-US" u="sng" dirty="0">
                <a:hlinkClick r:id="rId4"/>
              </a:rPr>
              <a:t>http://sudcc.syr.edu/_</a:t>
            </a:r>
            <a:r>
              <a:rPr lang="en-US" u="sng" dirty="0" smtClean="0">
                <a:hlinkClick r:id="rId4"/>
              </a:rPr>
              <a:t>documents/InclusiveEventsSeminarsGuide.pdf</a:t>
            </a:r>
            <a:endParaRPr lang="en-US" u="sng" dirty="0" smtClean="0"/>
          </a:p>
          <a:p>
            <a:pPr marL="571486" indent="-571486">
              <a:buFont typeface="Arial" panose="020B0604020202020204" pitchFamily="34" charset="0"/>
              <a:buChar char="•"/>
            </a:pPr>
            <a:endParaRPr lang="en-US" dirty="0"/>
          </a:p>
          <a:p>
            <a:pPr marL="571486" indent="-571486">
              <a:buFont typeface="Arial" panose="020B0604020202020204" pitchFamily="34" charset="0"/>
              <a:buChar char="•"/>
            </a:pPr>
            <a:r>
              <a:rPr lang="en-US" u="sng" dirty="0">
                <a:hlinkClick r:id="rId5"/>
              </a:rPr>
              <a:t>http://</a:t>
            </a:r>
            <a:r>
              <a:rPr lang="en-US" u="sng" dirty="0" smtClean="0">
                <a:hlinkClick r:id="rId5"/>
              </a:rPr>
              <a:t>socialinclusionweek.com.au/1456/images/AccessibilityChecklist-SocialInclusionWeek_2017.pdf</a:t>
            </a:r>
            <a:endParaRPr lang="en-US" u="sng" dirty="0" smtClean="0"/>
          </a:p>
          <a:p>
            <a:endParaRPr lang="en-US" dirty="0"/>
          </a:p>
          <a:p>
            <a:pPr marL="571486" indent="-571486">
              <a:buFont typeface="Arial" panose="020B0604020202020204" pitchFamily="34" charset="0"/>
              <a:buChar char="•"/>
            </a:pPr>
            <a:r>
              <a:rPr lang="en-US" u="sng" dirty="0">
                <a:hlinkClick r:id="rId6"/>
              </a:rPr>
              <a:t>https://www.americanbar.org/content/dam/aba/administrative/mental_physical_disability/Accessible_Meetings_Toolkit.authcheckdam.pdf</a:t>
            </a:r>
            <a:endParaRPr lang="en-US" dirty="0"/>
          </a:p>
        </p:txBody>
      </p:sp>
      <p:sp>
        <p:nvSpPr>
          <p:cNvPr id="5" name="Text Placeholder 4"/>
          <p:cNvSpPr>
            <a:spLocks noGrp="1"/>
          </p:cNvSpPr>
          <p:nvPr>
            <p:ph type="body" sz="quarter" idx="20"/>
          </p:nvPr>
        </p:nvSpPr>
        <p:spPr/>
        <p:txBody>
          <a:bodyPr/>
          <a:lstStyle/>
          <a:p>
            <a:r>
              <a:rPr lang="en-US" dirty="0" smtClean="0"/>
              <a:t>You can find complete guides:</a:t>
            </a:r>
            <a:endParaRPr lang="en-US" dirty="0"/>
          </a:p>
        </p:txBody>
      </p:sp>
    </p:spTree>
    <p:extLst>
      <p:ext uri="{BB962C8B-B14F-4D97-AF65-F5344CB8AC3E}">
        <p14:creationId xmlns:p14="http://schemas.microsoft.com/office/powerpoint/2010/main" val="331256500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9</a:t>
            </a:r>
          </a:p>
        </p:txBody>
      </p:sp>
      <p:sp>
        <p:nvSpPr>
          <p:cNvPr id="9" name="Title 8"/>
          <p:cNvSpPr>
            <a:spLocks noGrp="1"/>
          </p:cNvSpPr>
          <p:nvPr>
            <p:ph type="title" idx="4294967295"/>
          </p:nvPr>
        </p:nvSpPr>
        <p:spPr>
          <a:xfrm>
            <a:off x="1665367" y="319840"/>
            <a:ext cx="21031200" cy="2651125"/>
          </a:xfrm>
          <a:prstGeom prst="rect">
            <a:avLst/>
          </a:prstGeom>
        </p:spPr>
        <p:txBody>
          <a:bodyPr/>
          <a:lstStyle/>
          <a:p>
            <a:r>
              <a:rPr lang="en-US" sz="7200" dirty="0">
                <a:solidFill>
                  <a:schemeClr val="tx1"/>
                </a:solidFill>
                <a:latin typeface="+mj-lt"/>
              </a:rPr>
              <a:t>Additional Resources</a:t>
            </a:r>
          </a:p>
        </p:txBody>
      </p:sp>
      <p:sp>
        <p:nvSpPr>
          <p:cNvPr id="4" name="Text Placeholder 3"/>
          <p:cNvSpPr>
            <a:spLocks noGrp="1"/>
          </p:cNvSpPr>
          <p:nvPr>
            <p:ph type="body" sz="quarter" idx="20"/>
          </p:nvPr>
        </p:nvSpPr>
        <p:spPr/>
        <p:txBody>
          <a:bodyPr/>
          <a:lstStyle/>
          <a:p>
            <a:r>
              <a:rPr lang="en-US" dirty="0" smtClean="0"/>
              <a:t>Ideas to Explore Later</a:t>
            </a:r>
            <a:endParaRPr lang="en-US" dirty="0"/>
          </a:p>
        </p:txBody>
      </p:sp>
      <p:sp>
        <p:nvSpPr>
          <p:cNvPr id="7" name="Content Placeholder 2"/>
          <p:cNvSpPr txBox="1">
            <a:spLocks/>
          </p:cNvSpPr>
          <p:nvPr/>
        </p:nvSpPr>
        <p:spPr>
          <a:xfrm>
            <a:off x="2378643" y="3655693"/>
            <a:ext cx="8077200" cy="9753600"/>
          </a:xfrm>
        </p:spPr>
        <p:txBody>
          <a:bodyPr>
            <a:noAutofit/>
          </a:bodyPr>
          <a:lst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a:lstStyle>
          <a:p>
            <a:r>
              <a:rPr lang="en-US" sz="3200" dirty="0"/>
              <a:t>Working Definitions for Disability Rights:</a:t>
            </a:r>
          </a:p>
          <a:p>
            <a:r>
              <a:rPr lang="en-US" sz="2800" b="1" dirty="0">
                <a:solidFill>
                  <a:schemeClr val="tx2"/>
                </a:solidFill>
              </a:rPr>
              <a:t>Ableism:</a:t>
            </a:r>
            <a:endParaRPr lang="en-US" sz="2800" dirty="0">
              <a:solidFill>
                <a:schemeClr val="tx2"/>
              </a:solidFill>
            </a:endParaRPr>
          </a:p>
          <a:p>
            <a:r>
              <a:rPr lang="en-US" sz="2800" u="sng" dirty="0">
                <a:solidFill>
                  <a:schemeClr val="tx2"/>
                </a:solidFill>
                <a:hlinkClick r:id="rId3"/>
              </a:rPr>
              <a:t>http://www.stopableism.org/what.asp</a:t>
            </a:r>
            <a:endParaRPr lang="en-US" sz="2800" u="sng" dirty="0">
              <a:solidFill>
                <a:schemeClr val="tx2"/>
              </a:solidFill>
            </a:endParaRPr>
          </a:p>
          <a:p>
            <a:endParaRPr lang="en-US" sz="2800" dirty="0">
              <a:solidFill>
                <a:schemeClr val="tx2"/>
              </a:solidFill>
            </a:endParaRPr>
          </a:p>
          <a:p>
            <a:r>
              <a:rPr lang="en-US" sz="2800" b="1" dirty="0">
                <a:solidFill>
                  <a:schemeClr val="tx2"/>
                </a:solidFill>
              </a:rPr>
              <a:t>Sanism:</a:t>
            </a:r>
          </a:p>
          <a:p>
            <a:r>
              <a:rPr lang="en-US" sz="2800" u="sng" dirty="0">
                <a:solidFill>
                  <a:schemeClr val="tx2"/>
                </a:solidFill>
                <a:hlinkClick r:id="rId4"/>
              </a:rPr>
              <a:t>http://www.ivacheung.com/2015/05/sanism-and-the-language-of-mental-illness/</a:t>
            </a:r>
            <a:endParaRPr lang="en-US" sz="2800" u="sng" dirty="0">
              <a:solidFill>
                <a:schemeClr val="tx2"/>
              </a:solidFill>
            </a:endParaRPr>
          </a:p>
          <a:p>
            <a:endParaRPr lang="en-US" sz="2800" dirty="0">
              <a:solidFill>
                <a:schemeClr val="tx2"/>
              </a:solidFill>
            </a:endParaRPr>
          </a:p>
          <a:p>
            <a:r>
              <a:rPr lang="en-US" sz="2800" b="1" dirty="0">
                <a:solidFill>
                  <a:schemeClr val="tx2"/>
                </a:solidFill>
              </a:rPr>
              <a:t>“Inspiration porn”:</a:t>
            </a:r>
            <a:endParaRPr lang="en-US" sz="2800" dirty="0">
              <a:solidFill>
                <a:schemeClr val="tx2"/>
              </a:solidFill>
            </a:endParaRPr>
          </a:p>
          <a:p>
            <a:r>
              <a:rPr lang="en-US" sz="2800" u="sng" dirty="0">
                <a:solidFill>
                  <a:schemeClr val="tx2"/>
                </a:solidFill>
                <a:hlinkClick r:id="rId5"/>
              </a:rPr>
              <a:t>https://www.ted.com/talks/stella_young_i_m_not_your_inspiration_thank_you_very_much</a:t>
            </a:r>
            <a:endParaRPr lang="en-US" sz="2800" u="sng" dirty="0">
              <a:solidFill>
                <a:schemeClr val="tx2"/>
              </a:solidFill>
            </a:endParaRPr>
          </a:p>
          <a:p>
            <a:endParaRPr lang="en-US" sz="2800" dirty="0">
              <a:solidFill>
                <a:schemeClr val="tx2"/>
              </a:solidFill>
            </a:endParaRPr>
          </a:p>
          <a:p>
            <a:r>
              <a:rPr lang="en-US" sz="2800" b="1" dirty="0">
                <a:solidFill>
                  <a:schemeClr val="tx2"/>
                </a:solidFill>
              </a:rPr>
              <a:t>The myth of the supercrip:</a:t>
            </a:r>
            <a:endParaRPr lang="en-US" sz="2800" dirty="0">
              <a:solidFill>
                <a:schemeClr val="tx2"/>
              </a:solidFill>
            </a:endParaRPr>
          </a:p>
          <a:p>
            <a:r>
              <a:rPr lang="en-US" sz="2800" u="sng" dirty="0">
                <a:solidFill>
                  <a:schemeClr val="tx2"/>
                </a:solidFill>
                <a:hlinkClick r:id="rId6"/>
              </a:rPr>
              <a:t>https://themighty.com/2015/12/challenging-the-supercrip-stereotype-of-people-with-disabilities/</a:t>
            </a:r>
            <a:endParaRPr lang="en-US" sz="2800" u="sng" dirty="0">
              <a:solidFill>
                <a:schemeClr val="tx2"/>
              </a:solidFill>
            </a:endParaRPr>
          </a:p>
          <a:p>
            <a:endParaRPr lang="en-US" sz="2800" dirty="0">
              <a:solidFill>
                <a:schemeClr val="tx2"/>
              </a:solidFill>
            </a:endParaRPr>
          </a:p>
          <a:p>
            <a:r>
              <a:rPr lang="en-US" sz="2800" b="1" dirty="0">
                <a:solidFill>
                  <a:schemeClr val="tx2"/>
                </a:solidFill>
              </a:rPr>
              <a:t>Disability identity:</a:t>
            </a:r>
            <a:endParaRPr lang="en-US" sz="2800" dirty="0">
              <a:solidFill>
                <a:schemeClr val="tx2"/>
              </a:solidFill>
            </a:endParaRPr>
          </a:p>
          <a:p>
            <a:r>
              <a:rPr lang="en-US" sz="2800" u="sng" dirty="0">
                <a:solidFill>
                  <a:schemeClr val="tx2"/>
                </a:solidFill>
                <a:hlinkClick r:id="rId7"/>
              </a:rPr>
              <a:t>https://www.youtube.com/watch?v=OkPVGBb7CAw&amp;feature=youtu.be</a:t>
            </a:r>
            <a:endParaRPr lang="en-US" sz="2800" u="sng" dirty="0">
              <a:solidFill>
                <a:schemeClr val="tx2"/>
              </a:solidFill>
            </a:endParaRPr>
          </a:p>
          <a:p>
            <a:endParaRPr lang="en-US" sz="2800" dirty="0">
              <a:solidFill>
                <a:schemeClr val="tx2"/>
              </a:solidFill>
            </a:endParaRPr>
          </a:p>
        </p:txBody>
      </p:sp>
      <p:sp>
        <p:nvSpPr>
          <p:cNvPr id="8" name="Content Placeholder 4"/>
          <p:cNvSpPr txBox="1">
            <a:spLocks/>
          </p:cNvSpPr>
          <p:nvPr/>
        </p:nvSpPr>
        <p:spPr>
          <a:xfrm>
            <a:off x="13250378" y="3512437"/>
            <a:ext cx="9975383" cy="10040112"/>
          </a:xfrm>
        </p:spPr>
        <p:txBody>
          <a:bodyPr>
            <a:normAutofit fontScale="25000" lnSpcReduction="20000"/>
          </a:bodyPr>
          <a:lst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a:lstStyle>
          <a:p>
            <a:r>
              <a:rPr lang="en-US" sz="12800" dirty="0"/>
              <a:t>Learn More and Connect:</a:t>
            </a:r>
          </a:p>
          <a:p>
            <a:endParaRPr lang="en-US" sz="12800" dirty="0"/>
          </a:p>
          <a:p>
            <a:r>
              <a:rPr lang="en-US" sz="12800" b="1" dirty="0">
                <a:solidFill>
                  <a:schemeClr val="tx2"/>
                </a:solidFill>
              </a:rPr>
              <a:t>Job Accommodation Network</a:t>
            </a:r>
          </a:p>
          <a:p>
            <a:r>
              <a:rPr lang="en-US" sz="12800" b="1" dirty="0">
                <a:solidFill>
                  <a:schemeClr val="tx2"/>
                </a:solidFill>
                <a:hlinkClick r:id="rId8"/>
              </a:rPr>
              <a:t>https://askjan.org/</a:t>
            </a:r>
            <a:endParaRPr lang="en-US" sz="12800" b="1" dirty="0">
              <a:solidFill>
                <a:schemeClr val="tx2"/>
              </a:solidFill>
            </a:endParaRPr>
          </a:p>
          <a:p>
            <a:endParaRPr lang="en-US" sz="12800" b="1" dirty="0">
              <a:solidFill>
                <a:schemeClr val="tx2"/>
              </a:solidFill>
            </a:endParaRPr>
          </a:p>
          <a:p>
            <a:endParaRPr lang="en-US" sz="12800" b="1" u="sng" dirty="0">
              <a:solidFill>
                <a:schemeClr val="tx2"/>
              </a:solidFill>
            </a:endParaRPr>
          </a:p>
          <a:p>
            <a:r>
              <a:rPr lang="en-US" sz="12800" b="1" dirty="0">
                <a:solidFill>
                  <a:schemeClr val="tx2"/>
                </a:solidFill>
              </a:rPr>
              <a:t>US DOL Office of Disability Employment Policy</a:t>
            </a:r>
          </a:p>
          <a:p>
            <a:r>
              <a:rPr lang="en-US" sz="12800" b="1" dirty="0">
                <a:solidFill>
                  <a:schemeClr val="tx2"/>
                </a:solidFill>
                <a:hlinkClick r:id="rId9"/>
              </a:rPr>
              <a:t>https://www.dol.gov/odep/</a:t>
            </a:r>
            <a:endParaRPr lang="en-US" sz="12800" b="1" dirty="0">
              <a:solidFill>
                <a:schemeClr val="tx2"/>
              </a:solidFill>
            </a:endParaRPr>
          </a:p>
          <a:p>
            <a:endParaRPr lang="en-US" sz="12800" b="1" dirty="0">
              <a:solidFill>
                <a:schemeClr val="tx2"/>
              </a:solidFill>
            </a:endParaRPr>
          </a:p>
          <a:p>
            <a:endParaRPr lang="en-US" sz="12800" b="1" dirty="0">
              <a:solidFill>
                <a:schemeClr val="tx2"/>
              </a:solidFill>
            </a:endParaRPr>
          </a:p>
          <a:p>
            <a:r>
              <a:rPr lang="en-US" sz="12800" b="1" dirty="0">
                <a:solidFill>
                  <a:schemeClr val="tx2"/>
                </a:solidFill>
              </a:rPr>
              <a:t>American Association of People with Disabilities</a:t>
            </a:r>
          </a:p>
          <a:p>
            <a:r>
              <a:rPr lang="en-US" sz="12800" b="1" dirty="0">
                <a:solidFill>
                  <a:schemeClr val="tx2"/>
                </a:solidFill>
                <a:hlinkClick r:id="rId10"/>
              </a:rPr>
              <a:t>https://www.aapd.com/</a:t>
            </a:r>
            <a:endParaRPr lang="en-US" sz="12800" b="1" dirty="0">
              <a:solidFill>
                <a:schemeClr val="tx2"/>
              </a:solidFill>
            </a:endParaRPr>
          </a:p>
          <a:p>
            <a:endParaRPr lang="en-US" sz="12800" b="1" dirty="0">
              <a:solidFill>
                <a:schemeClr val="tx2"/>
              </a:solidFill>
            </a:endParaRPr>
          </a:p>
          <a:p>
            <a:endParaRPr lang="en-US" sz="12800" b="1" dirty="0">
              <a:solidFill>
                <a:schemeClr val="tx2"/>
              </a:solidFill>
            </a:endParaRPr>
          </a:p>
          <a:p>
            <a:r>
              <a:rPr lang="en-US" sz="12800" b="1" dirty="0">
                <a:solidFill>
                  <a:schemeClr val="tx2"/>
                </a:solidFill>
              </a:rPr>
              <a:t>ADA.gov</a:t>
            </a:r>
          </a:p>
          <a:p>
            <a:r>
              <a:rPr lang="en-US" sz="12800" b="1" dirty="0">
                <a:solidFill>
                  <a:schemeClr val="tx2"/>
                </a:solidFill>
                <a:hlinkClick r:id="rId11"/>
              </a:rPr>
              <a:t>https://www.ada.gov/</a:t>
            </a:r>
            <a:endParaRPr lang="en-US" sz="12800" b="1" dirty="0">
              <a:solidFill>
                <a:schemeClr val="tx2"/>
              </a:solidFill>
            </a:endParaRPr>
          </a:p>
          <a:p>
            <a:endParaRPr lang="en-US" sz="12800" b="1" dirty="0">
              <a:solidFill>
                <a:schemeClr val="tx2"/>
              </a:solidFill>
            </a:endParaRPr>
          </a:p>
          <a:p>
            <a:endParaRPr lang="en-US" sz="12800" b="1" dirty="0">
              <a:solidFill>
                <a:schemeClr val="tx2"/>
              </a:solidFill>
            </a:endParaRPr>
          </a:p>
          <a:p>
            <a:r>
              <a:rPr lang="en-US" sz="12800" b="1" dirty="0">
                <a:solidFill>
                  <a:schemeClr val="tx2"/>
                </a:solidFill>
              </a:rPr>
              <a:t>Universal Design for Learning</a:t>
            </a:r>
          </a:p>
          <a:p>
            <a:r>
              <a:rPr lang="en-US" sz="12800" b="1" dirty="0">
                <a:solidFill>
                  <a:schemeClr val="tx2"/>
                </a:solidFill>
                <a:hlinkClick r:id="rId12"/>
              </a:rPr>
              <a:t>http://www.cast.org/our-work/about-udl.html#.WpRwJOjwY2w</a:t>
            </a:r>
            <a:endParaRPr lang="en-US" sz="12800" b="1" dirty="0">
              <a:solidFill>
                <a:schemeClr val="tx2"/>
              </a:solidFill>
            </a:endParaRPr>
          </a:p>
          <a:p>
            <a:endParaRPr lang="en-US" sz="11200" b="1" dirty="0">
              <a:solidFill>
                <a:schemeClr val="tx2"/>
              </a:solidFill>
            </a:endParaRPr>
          </a:p>
          <a:p>
            <a:endParaRPr lang="en-US" sz="11200" dirty="0">
              <a:solidFill>
                <a:schemeClr val="tx2"/>
              </a:solidFill>
            </a:endParaRPr>
          </a:p>
          <a:p>
            <a:endParaRPr lang="en-US" sz="11200" u="sng" dirty="0">
              <a:solidFill>
                <a:schemeClr val="tx2"/>
              </a:solidFill>
            </a:endParaRPr>
          </a:p>
          <a:p>
            <a:endParaRPr lang="en-US" sz="11200" b="1" dirty="0">
              <a:solidFill>
                <a:schemeClr val="tx2"/>
              </a:solidFill>
            </a:endParaRPr>
          </a:p>
          <a:p>
            <a:endParaRPr lang="en-US" dirty="0"/>
          </a:p>
        </p:txBody>
      </p:sp>
    </p:spTree>
    <p:extLst>
      <p:ext uri="{BB962C8B-B14F-4D97-AF65-F5344CB8AC3E}">
        <p14:creationId xmlns:p14="http://schemas.microsoft.com/office/powerpoint/2010/main" val="3040832232"/>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White">
  <a:themeElements>
    <a:clrScheme name="simple and colorful">
      <a:dk1>
        <a:srgbClr val="1F6A83"/>
      </a:dk1>
      <a:lt1>
        <a:srgbClr val="FFFFFF"/>
      </a:lt1>
      <a:dk2>
        <a:srgbClr val="928E92"/>
      </a:dk2>
      <a:lt2>
        <a:srgbClr val="FFFFFF"/>
      </a:lt2>
      <a:accent1>
        <a:srgbClr val="4AB1D0"/>
      </a:accent1>
      <a:accent2>
        <a:srgbClr val="A9C540"/>
      </a:accent2>
      <a:accent3>
        <a:srgbClr val="CD91D9"/>
      </a:accent3>
      <a:accent4>
        <a:srgbClr val="EA953A"/>
      </a:accent4>
      <a:accent5>
        <a:srgbClr val="73872B"/>
      </a:accent5>
      <a:accent6>
        <a:srgbClr val="825B8B"/>
      </a:accent6>
      <a:hlink>
        <a:srgbClr val="EA953A"/>
      </a:hlink>
      <a:folHlink>
        <a:srgbClr val="CD91D9"/>
      </a:folHlink>
    </a:clrScheme>
    <a:fontScheme name="Bebas Neue/helvetica">
      <a:majorFont>
        <a:latin typeface="Bebas Neue"/>
        <a:ea typeface="Gill Sans"/>
        <a:cs typeface="Gill Sans"/>
      </a:majorFont>
      <a:minorFont>
        <a:latin typeface="Helvetica"/>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2B957"/>
        </a:solidFill>
        <a:ln w="12700">
          <a:miter lim="400000"/>
        </a:ln>
      </a:spPr>
      <a:bodyPr lIns="38100" tIns="38100" rIns="38100" bIns="38100" anchor="ctr"/>
      <a:lstStyle>
        <a:defPPr defTabSz="457200">
          <a:defRPr sz="3000">
            <a:solidFill>
              <a:srgbClr val="FFFFFF"/>
            </a:solidFill>
            <a:effectLst>
              <a:outerShdw blurRad="38100" dist="12700" dir="5400000" rotWithShape="0">
                <a:srgbClr val="000000">
                  <a:alpha val="50000"/>
                </a:srgbClr>
              </a:outerShdw>
            </a:effectLst>
          </a:defRPr>
        </a:defPPr>
      </a:lst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3501</TotalTime>
  <Words>813</Words>
  <Application>Microsoft Office PowerPoint</Application>
  <PresentationFormat>Custom</PresentationFormat>
  <Paragraphs>144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Bebas Neue</vt:lpstr>
      <vt:lpstr>Calibri</vt:lpstr>
      <vt:lpstr>Gill Sans</vt:lpstr>
      <vt:lpstr>Helvetica</vt:lpstr>
      <vt:lpstr>Helvetica Light</vt:lpstr>
      <vt:lpstr>Lucida Grande</vt:lpstr>
      <vt:lpstr>Wingdings</vt:lpstr>
      <vt:lpstr>White</vt:lpstr>
      <vt:lpstr>Access is More Than Ramps (… And more than white people)</vt:lpstr>
      <vt:lpstr>Should it matter?</vt:lpstr>
      <vt:lpstr>PowerPoint Presentation</vt:lpstr>
      <vt:lpstr>Two Different Ways to Think About Disability</vt:lpstr>
      <vt:lpstr>PowerPoint Presentation</vt:lpstr>
      <vt:lpstr>PowerPoint Presentation</vt:lpstr>
      <vt:lpstr>PowerPoint Presentation</vt:lpstr>
      <vt:lpstr>PowerPoint Presentation</vt:lpstr>
      <vt:lpstr>Additional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bartek</dc:creator>
  <cp:lastModifiedBy>Basas, Carrie (GOV)</cp:lastModifiedBy>
  <cp:revision>184</cp:revision>
  <cp:lastPrinted>2018-04-27T17:06:04Z</cp:lastPrinted>
  <dcterms:modified xsi:type="dcterms:W3CDTF">2018-11-13T22:03:00Z</dcterms:modified>
</cp:coreProperties>
</file>